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4" r:id="rId3"/>
    <p:sldId id="273" r:id="rId4"/>
    <p:sldId id="271" r:id="rId5"/>
    <p:sldId id="272" r:id="rId6"/>
    <p:sldId id="265" r:id="rId7"/>
    <p:sldId id="274" r:id="rId8"/>
    <p:sldId id="281" r:id="rId9"/>
    <p:sldId id="258" r:id="rId10"/>
    <p:sldId id="283" r:id="rId11"/>
    <p:sldId id="266" r:id="rId12"/>
    <p:sldId id="282" r:id="rId13"/>
    <p:sldId id="269" r:id="rId14"/>
    <p:sldId id="280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5C581F-6EAF-60BF-50AF-73F0C7DDDA2D}" v="36" dt="2024-10-31T16:35:02.5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Chu (HSJ)" userId="S::valerie.chu.hsj@ssss.gouv.qc.ca::5969fd4b-2cc2-490e-b9eb-ae6e01c933c0" providerId="AD" clId="Web-{A35C581F-6EAF-60BF-50AF-73F0C7DDDA2D}"/>
    <pc:docChg chg="delSld modSld">
      <pc:chgData name="Valerie Chu (HSJ)" userId="S::valerie.chu.hsj@ssss.gouv.qc.ca::5969fd4b-2cc2-490e-b9eb-ae6e01c933c0" providerId="AD" clId="Web-{A35C581F-6EAF-60BF-50AF-73F0C7DDDA2D}" dt="2024-10-31T16:34:03.219" v="34" actId="20577"/>
      <pc:docMkLst>
        <pc:docMk/>
      </pc:docMkLst>
      <pc:sldChg chg="del">
        <pc:chgData name="Valerie Chu (HSJ)" userId="S::valerie.chu.hsj@ssss.gouv.qc.ca::5969fd4b-2cc2-490e-b9eb-ae6e01c933c0" providerId="AD" clId="Web-{A35C581F-6EAF-60BF-50AF-73F0C7DDDA2D}" dt="2024-10-31T16:31:58.295" v="0"/>
        <pc:sldMkLst>
          <pc:docMk/>
          <pc:sldMk cId="1986933236" sldId="260"/>
        </pc:sldMkLst>
      </pc:sldChg>
      <pc:sldChg chg="del">
        <pc:chgData name="Valerie Chu (HSJ)" userId="S::valerie.chu.hsj@ssss.gouv.qc.ca::5969fd4b-2cc2-490e-b9eb-ae6e01c933c0" providerId="AD" clId="Web-{A35C581F-6EAF-60BF-50AF-73F0C7DDDA2D}" dt="2024-10-31T16:32:37.983" v="2"/>
        <pc:sldMkLst>
          <pc:docMk/>
          <pc:sldMk cId="811161428" sldId="263"/>
        </pc:sldMkLst>
      </pc:sldChg>
      <pc:sldChg chg="del">
        <pc:chgData name="Valerie Chu (HSJ)" userId="S::valerie.chu.hsj@ssss.gouv.qc.ca::5969fd4b-2cc2-490e-b9eb-ae6e01c933c0" providerId="AD" clId="Web-{A35C581F-6EAF-60BF-50AF-73F0C7DDDA2D}" dt="2024-10-31T16:32:38.593" v="3"/>
        <pc:sldMkLst>
          <pc:docMk/>
          <pc:sldMk cId="853321634" sldId="276"/>
        </pc:sldMkLst>
      </pc:sldChg>
      <pc:sldChg chg="del">
        <pc:chgData name="Valerie Chu (HSJ)" userId="S::valerie.chu.hsj@ssss.gouv.qc.ca::5969fd4b-2cc2-490e-b9eb-ae6e01c933c0" providerId="AD" clId="Web-{A35C581F-6EAF-60BF-50AF-73F0C7DDDA2D}" dt="2024-10-31T16:32:41.093" v="4"/>
        <pc:sldMkLst>
          <pc:docMk/>
          <pc:sldMk cId="2262301057" sldId="277"/>
        </pc:sldMkLst>
      </pc:sldChg>
      <pc:sldChg chg="del">
        <pc:chgData name="Valerie Chu (HSJ)" userId="S::valerie.chu.hsj@ssss.gouv.qc.ca::5969fd4b-2cc2-490e-b9eb-ae6e01c933c0" providerId="AD" clId="Web-{A35C581F-6EAF-60BF-50AF-73F0C7DDDA2D}" dt="2024-10-31T16:32:44.077" v="5"/>
        <pc:sldMkLst>
          <pc:docMk/>
          <pc:sldMk cId="4201860851" sldId="278"/>
        </pc:sldMkLst>
      </pc:sldChg>
      <pc:sldChg chg="modSp">
        <pc:chgData name="Valerie Chu (HSJ)" userId="S::valerie.chu.hsj@ssss.gouv.qc.ca::5969fd4b-2cc2-490e-b9eb-ae6e01c933c0" providerId="AD" clId="Web-{A35C581F-6EAF-60BF-50AF-73F0C7DDDA2D}" dt="2024-10-31T16:34:03.219" v="34" actId="20577"/>
        <pc:sldMkLst>
          <pc:docMk/>
          <pc:sldMk cId="724892345" sldId="280"/>
        </pc:sldMkLst>
        <pc:spChg chg="mod">
          <ac:chgData name="Valerie Chu (HSJ)" userId="S::valerie.chu.hsj@ssss.gouv.qc.ca::5969fd4b-2cc2-490e-b9eb-ae6e01c933c0" providerId="AD" clId="Web-{A35C581F-6EAF-60BF-50AF-73F0C7DDDA2D}" dt="2024-10-31T16:34:03.219" v="34" actId="20577"/>
          <ac:spMkLst>
            <pc:docMk/>
            <pc:sldMk cId="724892345" sldId="280"/>
            <ac:spMk id="3" creationId="{674D42A8-E7A6-BA01-ED29-4972A7301FDF}"/>
          </ac:spMkLst>
        </pc:spChg>
      </pc:sldChg>
      <pc:sldChg chg="del">
        <pc:chgData name="Valerie Chu (HSJ)" userId="S::valerie.chu.hsj@ssss.gouv.qc.ca::5969fd4b-2cc2-490e-b9eb-ae6e01c933c0" providerId="AD" clId="Web-{A35C581F-6EAF-60BF-50AF-73F0C7DDDA2D}" dt="2024-10-31T16:32:36.655" v="1"/>
        <pc:sldMkLst>
          <pc:docMk/>
          <pc:sldMk cId="3887592777" sldId="28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2F0ACB-6A70-46B7-9CB6-639EB7E78F41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E47F963-7006-434A-8FF9-F1D37669FE18}">
      <dgm:prSet phldrT="[Texte]" phldr="0"/>
      <dgm:spPr/>
      <dgm:t>
        <a:bodyPr/>
        <a:lstStyle/>
        <a:p>
          <a:pPr rtl="0"/>
          <a:r>
            <a:rPr lang="fr-FR" dirty="0" err="1">
              <a:latin typeface="Avenir Next LT Pro"/>
            </a:rPr>
            <a:t>Eligibility</a:t>
          </a:r>
          <a:r>
            <a:rPr lang="fr-FR" dirty="0">
              <a:latin typeface="Avenir Next LT Pro"/>
            </a:rPr>
            <a:t> </a:t>
          </a:r>
          <a:r>
            <a:rPr lang="fr-FR" dirty="0" err="1">
              <a:latin typeface="Avenir Next LT Pro"/>
            </a:rPr>
            <a:t>Criteria</a:t>
          </a:r>
          <a:endParaRPr lang="fr-FR" dirty="0"/>
        </a:p>
      </dgm:t>
    </dgm:pt>
    <dgm:pt modelId="{0DBBCAE8-F170-42B9-9CDA-9DD3D968D8EC}" type="parTrans" cxnId="{A3092CE1-7225-4670-8617-DF13371FB90A}">
      <dgm:prSet/>
      <dgm:spPr/>
      <dgm:t>
        <a:bodyPr/>
        <a:lstStyle/>
        <a:p>
          <a:endParaRPr lang="fr-FR"/>
        </a:p>
      </dgm:t>
    </dgm:pt>
    <dgm:pt modelId="{B8C6ED33-F9B7-4C23-B9BE-AD85C9B12F15}" type="sibTrans" cxnId="{A3092CE1-7225-4670-8617-DF13371FB90A}">
      <dgm:prSet/>
      <dgm:spPr/>
      <dgm:t>
        <a:bodyPr/>
        <a:lstStyle/>
        <a:p>
          <a:endParaRPr lang="fr-FR"/>
        </a:p>
      </dgm:t>
    </dgm:pt>
    <dgm:pt modelId="{B62BD8BA-4D71-4CE3-9467-1BB71BC1C1DF}">
      <dgm:prSet phldrT="[Texte]" phldr="0"/>
      <dgm:spPr/>
      <dgm:t>
        <a:bodyPr/>
        <a:lstStyle/>
        <a:p>
          <a:pPr rtl="0"/>
          <a:r>
            <a:rPr lang="fr-FR" dirty="0" err="1">
              <a:latin typeface="Avenir Next LT Pro"/>
            </a:rPr>
            <a:t>Any</a:t>
          </a:r>
          <a:r>
            <a:rPr lang="fr-FR" dirty="0">
              <a:latin typeface="Avenir Next LT Pro"/>
            </a:rPr>
            <a:t> </a:t>
          </a:r>
          <a:r>
            <a:rPr lang="fr-FR" dirty="0" err="1">
              <a:latin typeface="Avenir Next LT Pro"/>
            </a:rPr>
            <a:t>age</a:t>
          </a:r>
          <a:r>
            <a:rPr lang="fr-FR" dirty="0">
              <a:latin typeface="Avenir Next LT Pro"/>
            </a:rPr>
            <a:t>, </a:t>
          </a:r>
          <a:r>
            <a:rPr lang="fr-FR" dirty="0" err="1">
              <a:latin typeface="Avenir Next LT Pro"/>
            </a:rPr>
            <a:t>any</a:t>
          </a:r>
          <a:r>
            <a:rPr lang="fr-FR" dirty="0">
              <a:latin typeface="Avenir Next LT Pro"/>
            </a:rPr>
            <a:t> country, </a:t>
          </a:r>
          <a:r>
            <a:rPr lang="fr-FR" dirty="0" err="1">
              <a:latin typeface="Avenir Next LT Pro"/>
            </a:rPr>
            <a:t>with</a:t>
          </a:r>
          <a:r>
            <a:rPr lang="fr-FR" dirty="0">
              <a:latin typeface="Avenir Next LT Pro"/>
            </a:rPr>
            <a:t> </a:t>
          </a:r>
          <a:r>
            <a:rPr lang="fr-FR" dirty="0" err="1">
              <a:latin typeface="Avenir Next LT Pro"/>
            </a:rPr>
            <a:t>pathogenic</a:t>
          </a:r>
          <a:r>
            <a:rPr lang="fr-FR" dirty="0">
              <a:latin typeface="Avenir Next LT Pro"/>
            </a:rPr>
            <a:t>, </a:t>
          </a:r>
          <a:r>
            <a:rPr lang="fr-FR" dirty="0" err="1">
              <a:latin typeface="Avenir Next LT Pro"/>
            </a:rPr>
            <a:t>likely</a:t>
          </a:r>
          <a:r>
            <a:rPr lang="fr-FR" dirty="0">
              <a:latin typeface="Avenir Next LT Pro"/>
            </a:rPr>
            <a:t> </a:t>
          </a:r>
          <a:r>
            <a:rPr lang="fr-FR" dirty="0" err="1">
              <a:latin typeface="Avenir Next LT Pro"/>
            </a:rPr>
            <a:t>pathogenic</a:t>
          </a:r>
          <a:r>
            <a:rPr lang="fr-FR" dirty="0">
              <a:latin typeface="Avenir Next LT Pro"/>
            </a:rPr>
            <a:t> variant(s), or VUS in </a:t>
          </a:r>
          <a:r>
            <a:rPr lang="fr-FR" i="1" dirty="0">
              <a:latin typeface="Avenir Next LT Pro"/>
            </a:rPr>
            <a:t>RARB</a:t>
          </a:r>
          <a:endParaRPr lang="fr-FR" i="1" dirty="0"/>
        </a:p>
      </dgm:t>
    </dgm:pt>
    <dgm:pt modelId="{04749BDB-F890-4F49-B5FA-BAC2389D0E1F}" type="parTrans" cxnId="{E118363C-61EF-4448-AC82-D870FE91D642}">
      <dgm:prSet/>
      <dgm:spPr/>
      <dgm:t>
        <a:bodyPr/>
        <a:lstStyle/>
        <a:p>
          <a:endParaRPr lang="fr-FR"/>
        </a:p>
      </dgm:t>
    </dgm:pt>
    <dgm:pt modelId="{C1EBC445-6D6E-4428-9DE8-83DA26342E26}" type="sibTrans" cxnId="{E118363C-61EF-4448-AC82-D870FE91D642}">
      <dgm:prSet/>
      <dgm:spPr/>
      <dgm:t>
        <a:bodyPr/>
        <a:lstStyle/>
        <a:p>
          <a:endParaRPr lang="fr-FR"/>
        </a:p>
      </dgm:t>
    </dgm:pt>
    <dgm:pt modelId="{A438183F-14E1-44FD-8343-4D6FD3C591C9}">
      <dgm:prSet phldrT="[Texte]" phldr="0"/>
      <dgm:spPr/>
      <dgm:t>
        <a:bodyPr/>
        <a:lstStyle/>
        <a:p>
          <a:pPr rtl="0"/>
          <a:r>
            <a:rPr lang="fr-FR" dirty="0">
              <a:latin typeface="Avenir Next LT Pro"/>
            </a:rPr>
            <a:t>Non-English and non-French speakers </a:t>
          </a:r>
          <a:r>
            <a:rPr lang="fr-FR" dirty="0" err="1">
              <a:latin typeface="Avenir Next LT Pro"/>
            </a:rPr>
            <a:t>eligible</a:t>
          </a:r>
          <a:endParaRPr lang="fr-FR" dirty="0"/>
        </a:p>
      </dgm:t>
    </dgm:pt>
    <dgm:pt modelId="{FE6246D0-21CD-4820-8C51-91BA3F9E0B73}" type="parTrans" cxnId="{890B1A2A-92B8-4D04-9B0F-C7BD3026E11A}">
      <dgm:prSet/>
      <dgm:spPr/>
      <dgm:t>
        <a:bodyPr/>
        <a:lstStyle/>
        <a:p>
          <a:endParaRPr lang="fr-FR"/>
        </a:p>
      </dgm:t>
    </dgm:pt>
    <dgm:pt modelId="{0FE9BAA3-2030-4B0A-9A08-DC1F6378A4D7}" type="sibTrans" cxnId="{890B1A2A-92B8-4D04-9B0F-C7BD3026E11A}">
      <dgm:prSet/>
      <dgm:spPr/>
      <dgm:t>
        <a:bodyPr/>
        <a:lstStyle/>
        <a:p>
          <a:endParaRPr lang="fr-FR"/>
        </a:p>
      </dgm:t>
    </dgm:pt>
    <dgm:pt modelId="{0BF06667-1FA8-46A3-9E54-AA62ABCCC96F}">
      <dgm:prSet phldrT="[Texte]" phldr="0"/>
      <dgm:spPr/>
      <dgm:t>
        <a:bodyPr/>
        <a:lstStyle/>
        <a:p>
          <a:pPr rtl="0"/>
          <a:r>
            <a:rPr lang="fr-FR" dirty="0" err="1">
              <a:latin typeface="Avenir Next LT Pro"/>
            </a:rPr>
            <a:t>Fetal</a:t>
          </a:r>
          <a:r>
            <a:rPr lang="fr-FR" dirty="0">
              <a:latin typeface="Avenir Next LT Pro"/>
            </a:rPr>
            <a:t> and </a:t>
          </a:r>
          <a:r>
            <a:rPr lang="fr-FR" dirty="0" err="1">
              <a:latin typeface="Avenir Next LT Pro"/>
            </a:rPr>
            <a:t>deceased</a:t>
          </a:r>
          <a:r>
            <a:rPr lang="fr-FR" dirty="0">
              <a:latin typeface="Avenir Next LT Pro"/>
            </a:rPr>
            <a:t> cases </a:t>
          </a:r>
          <a:r>
            <a:rPr lang="fr-FR" dirty="0" err="1">
              <a:latin typeface="Avenir Next LT Pro"/>
            </a:rPr>
            <a:t>eligible</a:t>
          </a:r>
          <a:endParaRPr lang="fr-FR" dirty="0"/>
        </a:p>
      </dgm:t>
    </dgm:pt>
    <dgm:pt modelId="{59A37E2C-5EF7-4DA3-8518-7398B709BCF4}" type="parTrans" cxnId="{E0387E4F-C4A9-4AB7-9D9F-C5E5256E190D}">
      <dgm:prSet/>
      <dgm:spPr/>
      <dgm:t>
        <a:bodyPr/>
        <a:lstStyle/>
        <a:p>
          <a:endParaRPr lang="fr-FR"/>
        </a:p>
      </dgm:t>
    </dgm:pt>
    <dgm:pt modelId="{E42665BA-2859-4D4B-BDC6-F15BE28D3916}" type="sibTrans" cxnId="{E0387E4F-C4A9-4AB7-9D9F-C5E5256E190D}">
      <dgm:prSet/>
      <dgm:spPr/>
      <dgm:t>
        <a:bodyPr/>
        <a:lstStyle/>
        <a:p>
          <a:endParaRPr lang="fr-FR"/>
        </a:p>
      </dgm:t>
    </dgm:pt>
    <dgm:pt modelId="{6E797A21-895F-460F-9B41-19C60A9B8FFC}" type="pres">
      <dgm:prSet presAssocID="{B42F0ACB-6A70-46B7-9CB6-639EB7E78F41}" presName="composite" presStyleCnt="0">
        <dgm:presLayoutVars>
          <dgm:chMax val="1"/>
          <dgm:dir/>
          <dgm:resizeHandles val="exact"/>
        </dgm:presLayoutVars>
      </dgm:prSet>
      <dgm:spPr/>
    </dgm:pt>
    <dgm:pt modelId="{C52174AF-D8B3-4FFE-AAB3-108F2F9E618D}" type="pres">
      <dgm:prSet presAssocID="{CE47F963-7006-434A-8FF9-F1D37669FE18}" presName="roof" presStyleLbl="dkBgShp" presStyleIdx="0" presStyleCnt="2"/>
      <dgm:spPr/>
    </dgm:pt>
    <dgm:pt modelId="{2D07FCBA-238D-4858-85E1-103745E6AB34}" type="pres">
      <dgm:prSet presAssocID="{CE47F963-7006-434A-8FF9-F1D37669FE18}" presName="pillars" presStyleCnt="0"/>
      <dgm:spPr/>
    </dgm:pt>
    <dgm:pt modelId="{77B6B957-B190-451E-9CB0-31922B2DC324}" type="pres">
      <dgm:prSet presAssocID="{CE47F963-7006-434A-8FF9-F1D37669FE18}" presName="pillar1" presStyleLbl="node1" presStyleIdx="0" presStyleCnt="3">
        <dgm:presLayoutVars>
          <dgm:bulletEnabled val="1"/>
        </dgm:presLayoutVars>
      </dgm:prSet>
      <dgm:spPr/>
    </dgm:pt>
    <dgm:pt modelId="{193B4FE6-908D-4A05-9B97-CEF29DD38B7A}" type="pres">
      <dgm:prSet presAssocID="{A438183F-14E1-44FD-8343-4D6FD3C591C9}" presName="pillarX" presStyleLbl="node1" presStyleIdx="1" presStyleCnt="3">
        <dgm:presLayoutVars>
          <dgm:bulletEnabled val="1"/>
        </dgm:presLayoutVars>
      </dgm:prSet>
      <dgm:spPr/>
    </dgm:pt>
    <dgm:pt modelId="{33D0E1E6-B541-43DA-AB45-BAC4CAD2A000}" type="pres">
      <dgm:prSet presAssocID="{0BF06667-1FA8-46A3-9E54-AA62ABCCC96F}" presName="pillarX" presStyleLbl="node1" presStyleIdx="2" presStyleCnt="3">
        <dgm:presLayoutVars>
          <dgm:bulletEnabled val="1"/>
        </dgm:presLayoutVars>
      </dgm:prSet>
      <dgm:spPr/>
    </dgm:pt>
    <dgm:pt modelId="{9EB7D207-87EA-484E-816F-10F2E743E53F}" type="pres">
      <dgm:prSet presAssocID="{CE47F963-7006-434A-8FF9-F1D37669FE18}" presName="base" presStyleLbl="dkBgShp" presStyleIdx="1" presStyleCnt="2"/>
      <dgm:spPr/>
    </dgm:pt>
  </dgm:ptLst>
  <dgm:cxnLst>
    <dgm:cxn modelId="{890B1A2A-92B8-4D04-9B0F-C7BD3026E11A}" srcId="{CE47F963-7006-434A-8FF9-F1D37669FE18}" destId="{A438183F-14E1-44FD-8343-4D6FD3C591C9}" srcOrd="1" destOrd="0" parTransId="{FE6246D0-21CD-4820-8C51-91BA3F9E0B73}" sibTransId="{0FE9BAA3-2030-4B0A-9A08-DC1F6378A4D7}"/>
    <dgm:cxn modelId="{2A3F3730-F1FC-4D1E-935B-7996086F0B5E}" type="presOf" srcId="{CE47F963-7006-434A-8FF9-F1D37669FE18}" destId="{C52174AF-D8B3-4FFE-AAB3-108F2F9E618D}" srcOrd="0" destOrd="0" presId="urn:microsoft.com/office/officeart/2005/8/layout/hList3"/>
    <dgm:cxn modelId="{E118363C-61EF-4448-AC82-D870FE91D642}" srcId="{CE47F963-7006-434A-8FF9-F1D37669FE18}" destId="{B62BD8BA-4D71-4CE3-9467-1BB71BC1C1DF}" srcOrd="0" destOrd="0" parTransId="{04749BDB-F890-4F49-B5FA-BAC2389D0E1F}" sibTransId="{C1EBC445-6D6E-4428-9DE8-83DA26342E26}"/>
    <dgm:cxn modelId="{E0387E4F-C4A9-4AB7-9D9F-C5E5256E190D}" srcId="{CE47F963-7006-434A-8FF9-F1D37669FE18}" destId="{0BF06667-1FA8-46A3-9E54-AA62ABCCC96F}" srcOrd="2" destOrd="0" parTransId="{59A37E2C-5EF7-4DA3-8518-7398B709BCF4}" sibTransId="{E42665BA-2859-4D4B-BDC6-F15BE28D3916}"/>
    <dgm:cxn modelId="{B2E41C58-7D3E-4258-930F-F79848FFC8B5}" type="presOf" srcId="{A438183F-14E1-44FD-8343-4D6FD3C591C9}" destId="{193B4FE6-908D-4A05-9B97-CEF29DD38B7A}" srcOrd="0" destOrd="0" presId="urn:microsoft.com/office/officeart/2005/8/layout/hList3"/>
    <dgm:cxn modelId="{3B1F4298-0B75-4858-8820-620A78220035}" type="presOf" srcId="{B42F0ACB-6A70-46B7-9CB6-639EB7E78F41}" destId="{6E797A21-895F-460F-9B41-19C60A9B8FFC}" srcOrd="0" destOrd="0" presId="urn:microsoft.com/office/officeart/2005/8/layout/hList3"/>
    <dgm:cxn modelId="{7DB513B6-D7F7-4FF2-A104-921F50A7306B}" type="presOf" srcId="{B62BD8BA-4D71-4CE3-9467-1BB71BC1C1DF}" destId="{77B6B957-B190-451E-9CB0-31922B2DC324}" srcOrd="0" destOrd="0" presId="urn:microsoft.com/office/officeart/2005/8/layout/hList3"/>
    <dgm:cxn modelId="{0FF023B8-2AB2-4E69-8B92-2C52C6714AF5}" type="presOf" srcId="{0BF06667-1FA8-46A3-9E54-AA62ABCCC96F}" destId="{33D0E1E6-B541-43DA-AB45-BAC4CAD2A000}" srcOrd="0" destOrd="0" presId="urn:microsoft.com/office/officeart/2005/8/layout/hList3"/>
    <dgm:cxn modelId="{A3092CE1-7225-4670-8617-DF13371FB90A}" srcId="{B42F0ACB-6A70-46B7-9CB6-639EB7E78F41}" destId="{CE47F963-7006-434A-8FF9-F1D37669FE18}" srcOrd="0" destOrd="0" parTransId="{0DBBCAE8-F170-42B9-9CDA-9DD3D968D8EC}" sibTransId="{B8C6ED33-F9B7-4C23-B9BE-AD85C9B12F15}"/>
    <dgm:cxn modelId="{934B9D83-E6DF-445A-9DBF-2402E82AA7E4}" type="presParOf" srcId="{6E797A21-895F-460F-9B41-19C60A9B8FFC}" destId="{C52174AF-D8B3-4FFE-AAB3-108F2F9E618D}" srcOrd="0" destOrd="0" presId="urn:microsoft.com/office/officeart/2005/8/layout/hList3"/>
    <dgm:cxn modelId="{AFF1B17F-838B-428D-AECC-407D05E0F9AE}" type="presParOf" srcId="{6E797A21-895F-460F-9B41-19C60A9B8FFC}" destId="{2D07FCBA-238D-4858-85E1-103745E6AB34}" srcOrd="1" destOrd="0" presId="urn:microsoft.com/office/officeart/2005/8/layout/hList3"/>
    <dgm:cxn modelId="{EB0608F8-7419-4385-89A5-2B5312EFF239}" type="presParOf" srcId="{2D07FCBA-238D-4858-85E1-103745E6AB34}" destId="{77B6B957-B190-451E-9CB0-31922B2DC324}" srcOrd="0" destOrd="0" presId="urn:microsoft.com/office/officeart/2005/8/layout/hList3"/>
    <dgm:cxn modelId="{832D4F4E-C01E-4C73-B54A-F7AC5D3FE151}" type="presParOf" srcId="{2D07FCBA-238D-4858-85E1-103745E6AB34}" destId="{193B4FE6-908D-4A05-9B97-CEF29DD38B7A}" srcOrd="1" destOrd="0" presId="urn:microsoft.com/office/officeart/2005/8/layout/hList3"/>
    <dgm:cxn modelId="{F77FF4BA-F3DD-44ED-9212-F402ECD417F9}" type="presParOf" srcId="{2D07FCBA-238D-4858-85E1-103745E6AB34}" destId="{33D0E1E6-B541-43DA-AB45-BAC4CAD2A000}" srcOrd="2" destOrd="0" presId="urn:microsoft.com/office/officeart/2005/8/layout/hList3"/>
    <dgm:cxn modelId="{8B3C21D2-BFEF-46DA-B09E-6DF930F9E508}" type="presParOf" srcId="{6E797A21-895F-460F-9B41-19C60A9B8FFC}" destId="{9EB7D207-87EA-484E-816F-10F2E743E53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F7D24D-0D78-473A-9AD6-CF79C9779A53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C5F001B9-DE60-444B-A6A6-2F629CDD208B}">
      <dgm:prSet phldrT="[Texte]" phldr="0"/>
      <dgm:spPr/>
      <dgm:t>
        <a:bodyPr/>
        <a:lstStyle/>
        <a:p>
          <a:pPr rtl="0"/>
          <a:r>
            <a:rPr lang="fr-FR" dirty="0">
              <a:solidFill>
                <a:schemeClr val="tx1"/>
              </a:solidFill>
              <a:latin typeface="Calibri"/>
              <a:cs typeface="Calibri"/>
            </a:rPr>
            <a:t>Participant Arm</a:t>
          </a:r>
        </a:p>
      </dgm:t>
    </dgm:pt>
    <dgm:pt modelId="{0D9EFD15-19F0-49A7-9A6E-FFD44D0E01F3}" type="parTrans" cxnId="{BF19180F-04C8-46D2-A90E-3C8F00211F41}">
      <dgm:prSet/>
      <dgm:spPr/>
    </dgm:pt>
    <dgm:pt modelId="{61D1D7B6-C6A2-4FBC-BD72-71C5263B0B65}" type="sibTrans" cxnId="{BF19180F-04C8-46D2-A90E-3C8F00211F41}">
      <dgm:prSet/>
      <dgm:spPr/>
      <dgm:t>
        <a:bodyPr/>
        <a:lstStyle/>
        <a:p>
          <a:endParaRPr lang="fr-FR"/>
        </a:p>
      </dgm:t>
    </dgm:pt>
    <dgm:pt modelId="{B4227197-8C03-4D64-98B4-D51F76F8382B}">
      <dgm:prSet phldrT="[Texte]" phldr="0"/>
      <dgm:spPr/>
      <dgm:t>
        <a:bodyPr/>
        <a:lstStyle/>
        <a:p>
          <a:pPr rtl="0"/>
          <a:r>
            <a:rPr lang="fr-FR" dirty="0">
              <a:solidFill>
                <a:schemeClr val="tx1"/>
              </a:solidFill>
              <a:latin typeface="Avenir Next LT Pro"/>
            </a:rPr>
            <a:t>Physician Arm</a:t>
          </a:r>
          <a:endParaRPr lang="fr-FR" dirty="0">
            <a:solidFill>
              <a:schemeClr val="tx1"/>
            </a:solidFill>
          </a:endParaRPr>
        </a:p>
      </dgm:t>
    </dgm:pt>
    <dgm:pt modelId="{DC6999FC-043D-4A55-A8F7-44041AA2653A}" type="parTrans" cxnId="{35A00431-3379-4263-9761-B2C6645AA82F}">
      <dgm:prSet/>
      <dgm:spPr/>
    </dgm:pt>
    <dgm:pt modelId="{333F7142-FCEA-4DB4-B974-423F2ED95776}" type="sibTrans" cxnId="{35A00431-3379-4263-9761-B2C6645AA82F}">
      <dgm:prSet/>
      <dgm:spPr/>
      <dgm:t>
        <a:bodyPr/>
        <a:lstStyle/>
        <a:p>
          <a:endParaRPr lang="fr-FR"/>
        </a:p>
      </dgm:t>
    </dgm:pt>
    <dgm:pt modelId="{1CF0E11C-5FB8-4734-B8BE-31D23236556F}">
      <dgm:prSet phldrT="[Texte]" phldr="0"/>
      <dgm:spPr/>
      <dgm:t>
        <a:bodyPr/>
        <a:lstStyle/>
        <a:p>
          <a:pPr rtl="0"/>
          <a:r>
            <a:rPr lang="fr-FR" dirty="0">
              <a:solidFill>
                <a:schemeClr val="tx1"/>
              </a:solidFill>
              <a:latin typeface="Avenir Next LT Pro"/>
            </a:rPr>
            <a:t>Natural </a:t>
          </a:r>
          <a:r>
            <a:rPr lang="fr-FR" dirty="0" err="1">
              <a:solidFill>
                <a:schemeClr val="tx1"/>
              </a:solidFill>
              <a:latin typeface="Avenir Next LT Pro"/>
            </a:rPr>
            <a:t>History</a:t>
          </a:r>
          <a:r>
            <a:rPr lang="fr-FR" dirty="0">
              <a:solidFill>
                <a:schemeClr val="tx1"/>
              </a:solidFill>
              <a:latin typeface="Avenir Next LT Pro"/>
            </a:rPr>
            <a:t> </a:t>
          </a:r>
          <a:r>
            <a:rPr lang="fr-FR" dirty="0" err="1">
              <a:solidFill>
                <a:schemeClr val="tx1"/>
              </a:solidFill>
              <a:latin typeface="Avenir Next LT Pro"/>
            </a:rPr>
            <a:t>Study</a:t>
          </a:r>
          <a:endParaRPr lang="fr-FR" dirty="0">
            <a:solidFill>
              <a:schemeClr val="tx1"/>
            </a:solidFill>
          </a:endParaRPr>
        </a:p>
      </dgm:t>
    </dgm:pt>
    <dgm:pt modelId="{457BE143-DC7A-41C8-B9BC-1F7DDBCCA6D2}" type="parTrans" cxnId="{DD259259-3F1F-4EC6-B63D-D7043C30A9C5}">
      <dgm:prSet/>
      <dgm:spPr/>
    </dgm:pt>
    <dgm:pt modelId="{12EF122B-4E29-4B59-BD3C-DC103951C92A}" type="sibTrans" cxnId="{DD259259-3F1F-4EC6-B63D-D7043C30A9C5}">
      <dgm:prSet/>
      <dgm:spPr/>
    </dgm:pt>
    <dgm:pt modelId="{F2354756-9F61-4E36-A278-4ED6783DEE33}" type="pres">
      <dgm:prSet presAssocID="{9FF7D24D-0D78-473A-9AD6-CF79C9779A53}" presName="Name0" presStyleCnt="0">
        <dgm:presLayoutVars>
          <dgm:dir/>
          <dgm:resizeHandles val="exact"/>
        </dgm:presLayoutVars>
      </dgm:prSet>
      <dgm:spPr/>
    </dgm:pt>
    <dgm:pt modelId="{4F30AAE7-C7E0-4643-A0F5-5C50506F1A89}" type="pres">
      <dgm:prSet presAssocID="{9FF7D24D-0D78-473A-9AD6-CF79C9779A53}" presName="vNodes" presStyleCnt="0"/>
      <dgm:spPr/>
    </dgm:pt>
    <dgm:pt modelId="{529D5AF6-42CA-4D67-AC57-E2D6FC2A3AA8}" type="pres">
      <dgm:prSet presAssocID="{C5F001B9-DE60-444B-A6A6-2F629CDD208B}" presName="node" presStyleLbl="node1" presStyleIdx="0" presStyleCnt="3">
        <dgm:presLayoutVars>
          <dgm:bulletEnabled val="1"/>
        </dgm:presLayoutVars>
      </dgm:prSet>
      <dgm:spPr/>
    </dgm:pt>
    <dgm:pt modelId="{FE95FA70-BCF8-462A-A5B9-F714D6108DBB}" type="pres">
      <dgm:prSet presAssocID="{61D1D7B6-C6A2-4FBC-BD72-71C5263B0B65}" presName="spacerT" presStyleCnt="0"/>
      <dgm:spPr/>
    </dgm:pt>
    <dgm:pt modelId="{AD04FE1A-38FD-4DEE-8653-0AEF3CB67005}" type="pres">
      <dgm:prSet presAssocID="{61D1D7B6-C6A2-4FBC-BD72-71C5263B0B65}" presName="sibTrans" presStyleLbl="sibTrans2D1" presStyleIdx="0" presStyleCnt="2"/>
      <dgm:spPr/>
    </dgm:pt>
    <dgm:pt modelId="{64976394-2261-4860-81EC-215629B83AAD}" type="pres">
      <dgm:prSet presAssocID="{61D1D7B6-C6A2-4FBC-BD72-71C5263B0B65}" presName="spacerB" presStyleCnt="0"/>
      <dgm:spPr/>
    </dgm:pt>
    <dgm:pt modelId="{1B88F679-ABFD-4D3F-942C-8AEB184A7644}" type="pres">
      <dgm:prSet presAssocID="{B4227197-8C03-4D64-98B4-D51F76F8382B}" presName="node" presStyleLbl="node1" presStyleIdx="1" presStyleCnt="3">
        <dgm:presLayoutVars>
          <dgm:bulletEnabled val="1"/>
        </dgm:presLayoutVars>
      </dgm:prSet>
      <dgm:spPr/>
    </dgm:pt>
    <dgm:pt modelId="{F3FCB3DC-BD9B-4CFD-88A4-810CBDAD16DF}" type="pres">
      <dgm:prSet presAssocID="{9FF7D24D-0D78-473A-9AD6-CF79C9779A53}" presName="sibTransLast" presStyleLbl="sibTrans2D1" presStyleIdx="1" presStyleCnt="2"/>
      <dgm:spPr/>
    </dgm:pt>
    <dgm:pt modelId="{AAB7FF86-486B-40DD-96B6-F63969E942E4}" type="pres">
      <dgm:prSet presAssocID="{9FF7D24D-0D78-473A-9AD6-CF79C9779A53}" presName="connectorText" presStyleLbl="sibTrans2D1" presStyleIdx="1" presStyleCnt="2"/>
      <dgm:spPr/>
    </dgm:pt>
    <dgm:pt modelId="{09757B0E-3A78-4A36-81A8-6470AEA593CB}" type="pres">
      <dgm:prSet presAssocID="{9FF7D24D-0D78-473A-9AD6-CF79C9779A53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BF19180F-04C8-46D2-A90E-3C8F00211F41}" srcId="{9FF7D24D-0D78-473A-9AD6-CF79C9779A53}" destId="{C5F001B9-DE60-444B-A6A6-2F629CDD208B}" srcOrd="0" destOrd="0" parTransId="{0D9EFD15-19F0-49A7-9A6E-FFD44D0E01F3}" sibTransId="{61D1D7B6-C6A2-4FBC-BD72-71C5263B0B65}"/>
    <dgm:cxn modelId="{CBB9C717-A4D1-4693-8D39-17F9E755EEC3}" type="presOf" srcId="{1CF0E11C-5FB8-4734-B8BE-31D23236556F}" destId="{09757B0E-3A78-4A36-81A8-6470AEA593CB}" srcOrd="0" destOrd="0" presId="urn:microsoft.com/office/officeart/2005/8/layout/equation2"/>
    <dgm:cxn modelId="{35A00431-3379-4263-9761-B2C6645AA82F}" srcId="{9FF7D24D-0D78-473A-9AD6-CF79C9779A53}" destId="{B4227197-8C03-4D64-98B4-D51F76F8382B}" srcOrd="1" destOrd="0" parTransId="{DC6999FC-043D-4A55-A8F7-44041AA2653A}" sibTransId="{333F7142-FCEA-4DB4-B974-423F2ED95776}"/>
    <dgm:cxn modelId="{DD259259-3F1F-4EC6-B63D-D7043C30A9C5}" srcId="{9FF7D24D-0D78-473A-9AD6-CF79C9779A53}" destId="{1CF0E11C-5FB8-4734-B8BE-31D23236556F}" srcOrd="2" destOrd="0" parTransId="{457BE143-DC7A-41C8-B9BC-1F7DDBCCA6D2}" sibTransId="{12EF122B-4E29-4B59-BD3C-DC103951C92A}"/>
    <dgm:cxn modelId="{D01B5A86-ED4A-4B69-9F0B-E395147B88DD}" type="presOf" srcId="{333F7142-FCEA-4DB4-B974-423F2ED95776}" destId="{F3FCB3DC-BD9B-4CFD-88A4-810CBDAD16DF}" srcOrd="0" destOrd="0" presId="urn:microsoft.com/office/officeart/2005/8/layout/equation2"/>
    <dgm:cxn modelId="{D676A69D-995C-4D6B-8B22-389D8B2D4CDA}" type="presOf" srcId="{9FF7D24D-0D78-473A-9AD6-CF79C9779A53}" destId="{F2354756-9F61-4E36-A278-4ED6783DEE33}" srcOrd="0" destOrd="0" presId="urn:microsoft.com/office/officeart/2005/8/layout/equation2"/>
    <dgm:cxn modelId="{6D7956C3-E8B3-4621-9AE3-869FAE8A5221}" type="presOf" srcId="{61D1D7B6-C6A2-4FBC-BD72-71C5263B0B65}" destId="{AD04FE1A-38FD-4DEE-8653-0AEF3CB67005}" srcOrd="0" destOrd="0" presId="urn:microsoft.com/office/officeart/2005/8/layout/equation2"/>
    <dgm:cxn modelId="{508106D6-376C-4BE6-B0D5-547DDE0E20C0}" type="presOf" srcId="{C5F001B9-DE60-444B-A6A6-2F629CDD208B}" destId="{529D5AF6-42CA-4D67-AC57-E2D6FC2A3AA8}" srcOrd="0" destOrd="0" presId="urn:microsoft.com/office/officeart/2005/8/layout/equation2"/>
    <dgm:cxn modelId="{7A5C4ED8-99B9-4487-9CF9-D5998F54D3CB}" type="presOf" srcId="{B4227197-8C03-4D64-98B4-D51F76F8382B}" destId="{1B88F679-ABFD-4D3F-942C-8AEB184A7644}" srcOrd="0" destOrd="0" presId="urn:microsoft.com/office/officeart/2005/8/layout/equation2"/>
    <dgm:cxn modelId="{A3F223F8-6CF0-432E-B00D-255EED0CBBE7}" type="presOf" srcId="{333F7142-FCEA-4DB4-B974-423F2ED95776}" destId="{AAB7FF86-486B-40DD-96B6-F63969E942E4}" srcOrd="1" destOrd="0" presId="urn:microsoft.com/office/officeart/2005/8/layout/equation2"/>
    <dgm:cxn modelId="{606D90AA-6657-465F-B7CC-5C0B78973C0C}" type="presParOf" srcId="{F2354756-9F61-4E36-A278-4ED6783DEE33}" destId="{4F30AAE7-C7E0-4643-A0F5-5C50506F1A89}" srcOrd="0" destOrd="0" presId="urn:microsoft.com/office/officeart/2005/8/layout/equation2"/>
    <dgm:cxn modelId="{06190279-BD84-4383-900F-4018F23641D1}" type="presParOf" srcId="{4F30AAE7-C7E0-4643-A0F5-5C50506F1A89}" destId="{529D5AF6-42CA-4D67-AC57-E2D6FC2A3AA8}" srcOrd="0" destOrd="0" presId="urn:microsoft.com/office/officeart/2005/8/layout/equation2"/>
    <dgm:cxn modelId="{0D0F9BDC-2BC1-4197-814A-02111081F9B2}" type="presParOf" srcId="{4F30AAE7-C7E0-4643-A0F5-5C50506F1A89}" destId="{FE95FA70-BCF8-462A-A5B9-F714D6108DBB}" srcOrd="1" destOrd="0" presId="urn:microsoft.com/office/officeart/2005/8/layout/equation2"/>
    <dgm:cxn modelId="{73C24BE2-3914-4E32-9EEB-C40E685C027F}" type="presParOf" srcId="{4F30AAE7-C7E0-4643-A0F5-5C50506F1A89}" destId="{AD04FE1A-38FD-4DEE-8653-0AEF3CB67005}" srcOrd="2" destOrd="0" presId="urn:microsoft.com/office/officeart/2005/8/layout/equation2"/>
    <dgm:cxn modelId="{A945AEFC-463A-4E0F-943B-BB1B9AEB0537}" type="presParOf" srcId="{4F30AAE7-C7E0-4643-A0F5-5C50506F1A89}" destId="{64976394-2261-4860-81EC-215629B83AAD}" srcOrd="3" destOrd="0" presId="urn:microsoft.com/office/officeart/2005/8/layout/equation2"/>
    <dgm:cxn modelId="{2E1D2078-E9A0-4364-AC39-94B829F74620}" type="presParOf" srcId="{4F30AAE7-C7E0-4643-A0F5-5C50506F1A89}" destId="{1B88F679-ABFD-4D3F-942C-8AEB184A7644}" srcOrd="4" destOrd="0" presId="urn:microsoft.com/office/officeart/2005/8/layout/equation2"/>
    <dgm:cxn modelId="{A1C381B6-3F27-4899-B48C-603881897EF6}" type="presParOf" srcId="{F2354756-9F61-4E36-A278-4ED6783DEE33}" destId="{F3FCB3DC-BD9B-4CFD-88A4-810CBDAD16DF}" srcOrd="1" destOrd="0" presId="urn:microsoft.com/office/officeart/2005/8/layout/equation2"/>
    <dgm:cxn modelId="{55F814F0-A854-4FA6-82B7-4106477D79DF}" type="presParOf" srcId="{F3FCB3DC-BD9B-4CFD-88A4-810CBDAD16DF}" destId="{AAB7FF86-486B-40DD-96B6-F63969E942E4}" srcOrd="0" destOrd="0" presId="urn:microsoft.com/office/officeart/2005/8/layout/equation2"/>
    <dgm:cxn modelId="{B44672BC-F7A6-40A6-A575-82A1754305E4}" type="presParOf" srcId="{F2354756-9F61-4E36-A278-4ED6783DEE33}" destId="{09757B0E-3A78-4A36-81A8-6470AEA593C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A26934-77C9-4933-9209-AB53F607AAA3}" type="doc">
      <dgm:prSet loTypeId="urn:microsoft.com/office/officeart/2005/8/layout/cycle6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D3A355F-6B60-416F-9463-FD25FC5D6FF1}">
      <dgm:prSet phldrT="[Texte]" phldr="0"/>
      <dgm:spPr/>
      <dgm:t>
        <a:bodyPr/>
        <a:lstStyle/>
        <a:p>
          <a:pPr rtl="0"/>
          <a:r>
            <a:rPr lang="fr-FR" b="1" dirty="0">
              <a:solidFill>
                <a:schemeClr val="tx1"/>
              </a:solidFill>
              <a:latin typeface="Avenir Next LT Pro"/>
            </a:rPr>
            <a:t>Vineland interview</a:t>
          </a:r>
          <a:endParaRPr lang="fr-FR" b="1" dirty="0">
            <a:solidFill>
              <a:schemeClr val="tx1"/>
            </a:solidFill>
          </a:endParaRPr>
        </a:p>
      </dgm:t>
    </dgm:pt>
    <dgm:pt modelId="{EFBCB989-D15B-4D7E-B938-BCA8C4BAF689}" type="parTrans" cxnId="{93A77958-B4A1-45B6-BA4C-7AB261F27CA6}">
      <dgm:prSet/>
      <dgm:spPr/>
      <dgm:t>
        <a:bodyPr/>
        <a:lstStyle/>
        <a:p>
          <a:endParaRPr lang="fr-FR"/>
        </a:p>
      </dgm:t>
    </dgm:pt>
    <dgm:pt modelId="{4306B441-6137-4D75-97A0-A8D1AFA5171F}" type="sibTrans" cxnId="{93A77958-B4A1-45B6-BA4C-7AB261F27CA6}">
      <dgm:prSet/>
      <dgm:spPr/>
      <dgm:t>
        <a:bodyPr/>
        <a:lstStyle/>
        <a:p>
          <a:endParaRPr lang="fr-FR"/>
        </a:p>
      </dgm:t>
    </dgm:pt>
    <dgm:pt modelId="{C25DBEE2-9878-4034-BB55-1D05CA433594}">
      <dgm:prSet phldrT="[Texte]" phldr="0"/>
      <dgm:spPr/>
      <dgm:t>
        <a:bodyPr/>
        <a:lstStyle/>
        <a:p>
          <a:pPr rtl="0"/>
          <a:r>
            <a:rPr lang="fr-FR" b="1" dirty="0">
              <a:solidFill>
                <a:schemeClr val="tx1"/>
              </a:solidFill>
              <a:latin typeface="Avenir Next LT Pro"/>
            </a:rPr>
            <a:t>Custom RARB questionnaire</a:t>
          </a:r>
          <a:endParaRPr lang="fr-FR" b="1" dirty="0">
            <a:solidFill>
              <a:schemeClr val="tx1"/>
            </a:solidFill>
          </a:endParaRPr>
        </a:p>
      </dgm:t>
    </dgm:pt>
    <dgm:pt modelId="{D3C07F5B-8558-4DC4-A233-40DE855312C0}" type="parTrans" cxnId="{FC3ED2F1-A371-4E17-9CE1-F9F580C699D4}">
      <dgm:prSet/>
      <dgm:spPr/>
      <dgm:t>
        <a:bodyPr/>
        <a:lstStyle/>
        <a:p>
          <a:endParaRPr lang="fr-FR"/>
        </a:p>
      </dgm:t>
    </dgm:pt>
    <dgm:pt modelId="{C86331F6-940B-4CCE-BB55-8820E2F4D64D}" type="sibTrans" cxnId="{FC3ED2F1-A371-4E17-9CE1-F9F580C699D4}">
      <dgm:prSet/>
      <dgm:spPr/>
      <dgm:t>
        <a:bodyPr/>
        <a:lstStyle/>
        <a:p>
          <a:endParaRPr lang="fr-FR"/>
        </a:p>
      </dgm:t>
    </dgm:pt>
    <dgm:pt modelId="{9D3E3CEC-4A7B-40BF-96DE-FBDEF903B637}">
      <dgm:prSet phldrT="[Texte]" phldr="0"/>
      <dgm:spPr/>
      <dgm:t>
        <a:bodyPr/>
        <a:lstStyle/>
        <a:p>
          <a:r>
            <a:rPr lang="fr-FR" b="1" dirty="0">
              <a:solidFill>
                <a:schemeClr val="tx1"/>
              </a:solidFill>
              <a:latin typeface="Avenir Next LT Pro"/>
            </a:rPr>
            <a:t>Vision</a:t>
          </a:r>
          <a:endParaRPr lang="fr-FR" b="1" dirty="0">
            <a:solidFill>
              <a:schemeClr val="tx1"/>
            </a:solidFill>
          </a:endParaRPr>
        </a:p>
      </dgm:t>
    </dgm:pt>
    <dgm:pt modelId="{716D6C85-CAAF-44CB-8E19-9FC5C50B2329}" type="parTrans" cxnId="{F81820E9-7650-4F66-8EDD-5F381A2D43AE}">
      <dgm:prSet/>
      <dgm:spPr/>
      <dgm:t>
        <a:bodyPr/>
        <a:lstStyle/>
        <a:p>
          <a:endParaRPr lang="fr-FR"/>
        </a:p>
      </dgm:t>
    </dgm:pt>
    <dgm:pt modelId="{93210E0A-E5D9-4F5F-937F-1EA7F319C50D}" type="sibTrans" cxnId="{F81820E9-7650-4F66-8EDD-5F381A2D43AE}">
      <dgm:prSet/>
      <dgm:spPr/>
      <dgm:t>
        <a:bodyPr/>
        <a:lstStyle/>
        <a:p>
          <a:endParaRPr lang="fr-FR"/>
        </a:p>
      </dgm:t>
    </dgm:pt>
    <dgm:pt modelId="{1173DE97-EA60-44C8-A043-BA2AA3EA8DCB}">
      <dgm:prSet phldrT="[Texte]" phldr="0"/>
      <dgm:spPr/>
      <dgm:t>
        <a:bodyPr/>
        <a:lstStyle/>
        <a:p>
          <a:pPr rtl="0"/>
          <a:r>
            <a:rPr lang="fr-FR" b="1" dirty="0" err="1">
              <a:solidFill>
                <a:schemeClr val="tx1"/>
              </a:solidFill>
              <a:latin typeface="Avenir Next LT Pro"/>
            </a:rPr>
            <a:t>Neurodevelopmental</a:t>
          </a:r>
          <a:r>
            <a:rPr lang="fr-FR" b="1" dirty="0">
              <a:solidFill>
                <a:schemeClr val="tx1"/>
              </a:solidFill>
              <a:latin typeface="Avenir Next LT Pro"/>
            </a:rPr>
            <a:t> questionnaires</a:t>
          </a:r>
          <a:endParaRPr lang="fr-FR" b="1" dirty="0">
            <a:solidFill>
              <a:schemeClr val="tx1"/>
            </a:solidFill>
          </a:endParaRPr>
        </a:p>
      </dgm:t>
    </dgm:pt>
    <dgm:pt modelId="{AF20ADE8-2622-4748-8C4A-2F8054D15CAB}" type="parTrans" cxnId="{9182CFE2-FEEE-44E1-AE0E-304BC70DAE70}">
      <dgm:prSet/>
      <dgm:spPr/>
      <dgm:t>
        <a:bodyPr/>
        <a:lstStyle/>
        <a:p>
          <a:endParaRPr lang="fr-FR"/>
        </a:p>
      </dgm:t>
    </dgm:pt>
    <dgm:pt modelId="{4CE6C414-AD0E-41A7-B6AC-F71266E39E8A}" type="sibTrans" cxnId="{9182CFE2-FEEE-44E1-AE0E-304BC70DAE70}">
      <dgm:prSet/>
      <dgm:spPr/>
      <dgm:t>
        <a:bodyPr/>
        <a:lstStyle/>
        <a:p>
          <a:endParaRPr lang="fr-FR"/>
        </a:p>
      </dgm:t>
    </dgm:pt>
    <dgm:pt modelId="{EFBDDA5F-AB47-4A23-9F02-090B4A68B77D}">
      <dgm:prSet phldrT="[Texte]" phldr="0"/>
      <dgm:spPr/>
      <dgm:t>
        <a:bodyPr/>
        <a:lstStyle/>
        <a:p>
          <a:r>
            <a:rPr lang="fr-FR" b="1" dirty="0">
              <a:solidFill>
                <a:schemeClr val="tx1"/>
              </a:solidFill>
              <a:latin typeface="Avenir Next LT Pro"/>
            </a:rPr>
            <a:t>Video</a:t>
          </a:r>
          <a:endParaRPr lang="fr-FR" b="1" dirty="0">
            <a:solidFill>
              <a:schemeClr val="tx1"/>
            </a:solidFill>
          </a:endParaRPr>
        </a:p>
      </dgm:t>
    </dgm:pt>
    <dgm:pt modelId="{EECCAAE3-2603-47D7-A572-1278F61061B4}" type="parTrans" cxnId="{A778657A-ADAF-4D32-87EC-A75BB492D8EF}">
      <dgm:prSet/>
      <dgm:spPr/>
      <dgm:t>
        <a:bodyPr/>
        <a:lstStyle/>
        <a:p>
          <a:endParaRPr lang="fr-FR"/>
        </a:p>
      </dgm:t>
    </dgm:pt>
    <dgm:pt modelId="{7E396600-9725-4EAF-B76C-F8DD721F3287}" type="sibTrans" cxnId="{A778657A-ADAF-4D32-87EC-A75BB492D8EF}">
      <dgm:prSet/>
      <dgm:spPr/>
      <dgm:t>
        <a:bodyPr/>
        <a:lstStyle/>
        <a:p>
          <a:endParaRPr lang="fr-FR"/>
        </a:p>
      </dgm:t>
    </dgm:pt>
    <dgm:pt modelId="{EFB902E6-8C75-4381-8C70-86593F096DEA}" type="pres">
      <dgm:prSet presAssocID="{FBA26934-77C9-4933-9209-AB53F607AAA3}" presName="cycle" presStyleCnt="0">
        <dgm:presLayoutVars>
          <dgm:dir/>
          <dgm:resizeHandles val="exact"/>
        </dgm:presLayoutVars>
      </dgm:prSet>
      <dgm:spPr/>
    </dgm:pt>
    <dgm:pt modelId="{8764CB37-DBD3-4C8F-8CD1-6D7E27EB1AF2}" type="pres">
      <dgm:prSet presAssocID="{FD3A355F-6B60-416F-9463-FD25FC5D6FF1}" presName="node" presStyleLbl="node1" presStyleIdx="0" presStyleCnt="5">
        <dgm:presLayoutVars>
          <dgm:bulletEnabled val="1"/>
        </dgm:presLayoutVars>
      </dgm:prSet>
      <dgm:spPr/>
    </dgm:pt>
    <dgm:pt modelId="{4C931981-7A9F-4D4F-BC4E-AAC2C892C5F7}" type="pres">
      <dgm:prSet presAssocID="{FD3A355F-6B60-416F-9463-FD25FC5D6FF1}" presName="spNode" presStyleCnt="0"/>
      <dgm:spPr/>
    </dgm:pt>
    <dgm:pt modelId="{DBF5CCD2-7EA2-4F44-80FD-02BB9E364487}" type="pres">
      <dgm:prSet presAssocID="{4306B441-6137-4D75-97A0-A8D1AFA5171F}" presName="sibTrans" presStyleLbl="sibTrans1D1" presStyleIdx="0" presStyleCnt="5"/>
      <dgm:spPr/>
    </dgm:pt>
    <dgm:pt modelId="{F16E833E-540C-4F0F-9678-EEAD413A72EB}" type="pres">
      <dgm:prSet presAssocID="{C25DBEE2-9878-4034-BB55-1D05CA433594}" presName="node" presStyleLbl="node1" presStyleIdx="1" presStyleCnt="5">
        <dgm:presLayoutVars>
          <dgm:bulletEnabled val="1"/>
        </dgm:presLayoutVars>
      </dgm:prSet>
      <dgm:spPr/>
    </dgm:pt>
    <dgm:pt modelId="{9FB96271-ABEC-4B87-81C0-E4BEE9EFE744}" type="pres">
      <dgm:prSet presAssocID="{C25DBEE2-9878-4034-BB55-1D05CA433594}" presName="spNode" presStyleCnt="0"/>
      <dgm:spPr/>
    </dgm:pt>
    <dgm:pt modelId="{9B30718D-5189-4296-9FA1-50B5AAC273AF}" type="pres">
      <dgm:prSet presAssocID="{C86331F6-940B-4CCE-BB55-8820E2F4D64D}" presName="sibTrans" presStyleLbl="sibTrans1D1" presStyleIdx="1" presStyleCnt="5"/>
      <dgm:spPr/>
    </dgm:pt>
    <dgm:pt modelId="{DFE6E7A8-B37D-4053-A870-23B9E992C14E}" type="pres">
      <dgm:prSet presAssocID="{9D3E3CEC-4A7B-40BF-96DE-FBDEF903B637}" presName="node" presStyleLbl="node1" presStyleIdx="2" presStyleCnt="5">
        <dgm:presLayoutVars>
          <dgm:bulletEnabled val="1"/>
        </dgm:presLayoutVars>
      </dgm:prSet>
      <dgm:spPr/>
    </dgm:pt>
    <dgm:pt modelId="{78C6A6B3-2392-42B9-BD79-E2708835E04D}" type="pres">
      <dgm:prSet presAssocID="{9D3E3CEC-4A7B-40BF-96DE-FBDEF903B637}" presName="spNode" presStyleCnt="0"/>
      <dgm:spPr/>
    </dgm:pt>
    <dgm:pt modelId="{D5391300-6BFB-4000-AAEA-3D7294D534F9}" type="pres">
      <dgm:prSet presAssocID="{93210E0A-E5D9-4F5F-937F-1EA7F319C50D}" presName="sibTrans" presStyleLbl="sibTrans1D1" presStyleIdx="2" presStyleCnt="5"/>
      <dgm:spPr/>
    </dgm:pt>
    <dgm:pt modelId="{9C1D3CA7-1910-495C-8CA1-6C8AC3101B5D}" type="pres">
      <dgm:prSet presAssocID="{1173DE97-EA60-44C8-A043-BA2AA3EA8DCB}" presName="node" presStyleLbl="node1" presStyleIdx="3" presStyleCnt="5">
        <dgm:presLayoutVars>
          <dgm:bulletEnabled val="1"/>
        </dgm:presLayoutVars>
      </dgm:prSet>
      <dgm:spPr/>
    </dgm:pt>
    <dgm:pt modelId="{4395E7FF-77D9-45FC-AAFB-A6B0D989EDF8}" type="pres">
      <dgm:prSet presAssocID="{1173DE97-EA60-44C8-A043-BA2AA3EA8DCB}" presName="spNode" presStyleCnt="0"/>
      <dgm:spPr/>
    </dgm:pt>
    <dgm:pt modelId="{7A254CFF-61D4-4EEF-B702-836EF1C32E89}" type="pres">
      <dgm:prSet presAssocID="{4CE6C414-AD0E-41A7-B6AC-F71266E39E8A}" presName="sibTrans" presStyleLbl="sibTrans1D1" presStyleIdx="3" presStyleCnt="5"/>
      <dgm:spPr/>
    </dgm:pt>
    <dgm:pt modelId="{A1B71707-9C05-4BCF-ADC5-D6B77905938C}" type="pres">
      <dgm:prSet presAssocID="{EFBDDA5F-AB47-4A23-9F02-090B4A68B77D}" presName="node" presStyleLbl="node1" presStyleIdx="4" presStyleCnt="5">
        <dgm:presLayoutVars>
          <dgm:bulletEnabled val="1"/>
        </dgm:presLayoutVars>
      </dgm:prSet>
      <dgm:spPr/>
    </dgm:pt>
    <dgm:pt modelId="{489FC1BE-DC43-488E-BDF0-05633E63A6BF}" type="pres">
      <dgm:prSet presAssocID="{EFBDDA5F-AB47-4A23-9F02-090B4A68B77D}" presName="spNode" presStyleCnt="0"/>
      <dgm:spPr/>
    </dgm:pt>
    <dgm:pt modelId="{9BAB0694-3166-4B5D-8D0A-1181CDACD5DC}" type="pres">
      <dgm:prSet presAssocID="{7E396600-9725-4EAF-B76C-F8DD721F3287}" presName="sibTrans" presStyleLbl="sibTrans1D1" presStyleIdx="4" presStyleCnt="5"/>
      <dgm:spPr/>
    </dgm:pt>
  </dgm:ptLst>
  <dgm:cxnLst>
    <dgm:cxn modelId="{5210A603-ACA7-4D35-9E50-E3431FEC72D0}" type="presOf" srcId="{C86331F6-940B-4CCE-BB55-8820E2F4D64D}" destId="{9B30718D-5189-4296-9FA1-50B5AAC273AF}" srcOrd="0" destOrd="0" presId="urn:microsoft.com/office/officeart/2005/8/layout/cycle6"/>
    <dgm:cxn modelId="{27890809-4EFE-4D1B-BD53-5A536D086B46}" type="presOf" srcId="{7E396600-9725-4EAF-B76C-F8DD721F3287}" destId="{9BAB0694-3166-4B5D-8D0A-1181CDACD5DC}" srcOrd="0" destOrd="0" presId="urn:microsoft.com/office/officeart/2005/8/layout/cycle6"/>
    <dgm:cxn modelId="{75A55B28-9297-4C66-9758-E4D58A79B1BE}" type="presOf" srcId="{1173DE97-EA60-44C8-A043-BA2AA3EA8DCB}" destId="{9C1D3CA7-1910-495C-8CA1-6C8AC3101B5D}" srcOrd="0" destOrd="0" presId="urn:microsoft.com/office/officeart/2005/8/layout/cycle6"/>
    <dgm:cxn modelId="{A7CB7C2B-0731-4ABC-8DE0-D9C6F7F56C17}" type="presOf" srcId="{93210E0A-E5D9-4F5F-937F-1EA7F319C50D}" destId="{D5391300-6BFB-4000-AAEA-3D7294D534F9}" srcOrd="0" destOrd="0" presId="urn:microsoft.com/office/officeart/2005/8/layout/cycle6"/>
    <dgm:cxn modelId="{B8E8E450-D297-4414-BA82-4F56D20BC8B4}" type="presOf" srcId="{EFBDDA5F-AB47-4A23-9F02-090B4A68B77D}" destId="{A1B71707-9C05-4BCF-ADC5-D6B77905938C}" srcOrd="0" destOrd="0" presId="urn:microsoft.com/office/officeart/2005/8/layout/cycle6"/>
    <dgm:cxn modelId="{00D3D677-3DCA-43A6-A886-B32A25C6D334}" type="presOf" srcId="{4306B441-6137-4D75-97A0-A8D1AFA5171F}" destId="{DBF5CCD2-7EA2-4F44-80FD-02BB9E364487}" srcOrd="0" destOrd="0" presId="urn:microsoft.com/office/officeart/2005/8/layout/cycle6"/>
    <dgm:cxn modelId="{93A77958-B4A1-45B6-BA4C-7AB261F27CA6}" srcId="{FBA26934-77C9-4933-9209-AB53F607AAA3}" destId="{FD3A355F-6B60-416F-9463-FD25FC5D6FF1}" srcOrd="0" destOrd="0" parTransId="{EFBCB989-D15B-4D7E-B938-BCA8C4BAF689}" sibTransId="{4306B441-6137-4D75-97A0-A8D1AFA5171F}"/>
    <dgm:cxn modelId="{AA4A9179-705C-43D3-9445-83CDC9BD762D}" type="presOf" srcId="{4CE6C414-AD0E-41A7-B6AC-F71266E39E8A}" destId="{7A254CFF-61D4-4EEF-B702-836EF1C32E89}" srcOrd="0" destOrd="0" presId="urn:microsoft.com/office/officeart/2005/8/layout/cycle6"/>
    <dgm:cxn modelId="{A778657A-ADAF-4D32-87EC-A75BB492D8EF}" srcId="{FBA26934-77C9-4933-9209-AB53F607AAA3}" destId="{EFBDDA5F-AB47-4A23-9F02-090B4A68B77D}" srcOrd="4" destOrd="0" parTransId="{EECCAAE3-2603-47D7-A572-1278F61061B4}" sibTransId="{7E396600-9725-4EAF-B76C-F8DD721F3287}"/>
    <dgm:cxn modelId="{A059358B-F7FA-4DFE-B0BE-09DD1E915E45}" type="presOf" srcId="{FBA26934-77C9-4933-9209-AB53F607AAA3}" destId="{EFB902E6-8C75-4381-8C70-86593F096DEA}" srcOrd="0" destOrd="0" presId="urn:microsoft.com/office/officeart/2005/8/layout/cycle6"/>
    <dgm:cxn modelId="{E7CA4CBB-5A24-4578-B6EB-1016948C3B41}" type="presOf" srcId="{C25DBEE2-9878-4034-BB55-1D05CA433594}" destId="{F16E833E-540C-4F0F-9678-EEAD413A72EB}" srcOrd="0" destOrd="0" presId="urn:microsoft.com/office/officeart/2005/8/layout/cycle6"/>
    <dgm:cxn modelId="{4FBF9CCF-C222-4B45-A879-9A20FA095DBE}" type="presOf" srcId="{FD3A355F-6B60-416F-9463-FD25FC5D6FF1}" destId="{8764CB37-DBD3-4C8F-8CD1-6D7E27EB1AF2}" srcOrd="0" destOrd="0" presId="urn:microsoft.com/office/officeart/2005/8/layout/cycle6"/>
    <dgm:cxn modelId="{95C1EFE1-E367-4C47-926E-C438ED40A733}" type="presOf" srcId="{9D3E3CEC-4A7B-40BF-96DE-FBDEF903B637}" destId="{DFE6E7A8-B37D-4053-A870-23B9E992C14E}" srcOrd="0" destOrd="0" presId="urn:microsoft.com/office/officeart/2005/8/layout/cycle6"/>
    <dgm:cxn modelId="{9182CFE2-FEEE-44E1-AE0E-304BC70DAE70}" srcId="{FBA26934-77C9-4933-9209-AB53F607AAA3}" destId="{1173DE97-EA60-44C8-A043-BA2AA3EA8DCB}" srcOrd="3" destOrd="0" parTransId="{AF20ADE8-2622-4748-8C4A-2F8054D15CAB}" sibTransId="{4CE6C414-AD0E-41A7-B6AC-F71266E39E8A}"/>
    <dgm:cxn modelId="{F81820E9-7650-4F66-8EDD-5F381A2D43AE}" srcId="{FBA26934-77C9-4933-9209-AB53F607AAA3}" destId="{9D3E3CEC-4A7B-40BF-96DE-FBDEF903B637}" srcOrd="2" destOrd="0" parTransId="{716D6C85-CAAF-44CB-8E19-9FC5C50B2329}" sibTransId="{93210E0A-E5D9-4F5F-937F-1EA7F319C50D}"/>
    <dgm:cxn modelId="{FC3ED2F1-A371-4E17-9CE1-F9F580C699D4}" srcId="{FBA26934-77C9-4933-9209-AB53F607AAA3}" destId="{C25DBEE2-9878-4034-BB55-1D05CA433594}" srcOrd="1" destOrd="0" parTransId="{D3C07F5B-8558-4DC4-A233-40DE855312C0}" sibTransId="{C86331F6-940B-4CCE-BB55-8820E2F4D64D}"/>
    <dgm:cxn modelId="{601A93B2-0BD8-498E-8E21-08C1DAF443F9}" type="presParOf" srcId="{EFB902E6-8C75-4381-8C70-86593F096DEA}" destId="{8764CB37-DBD3-4C8F-8CD1-6D7E27EB1AF2}" srcOrd="0" destOrd="0" presId="urn:microsoft.com/office/officeart/2005/8/layout/cycle6"/>
    <dgm:cxn modelId="{FD22C184-C90F-46FA-BE37-CEE03EFFDB31}" type="presParOf" srcId="{EFB902E6-8C75-4381-8C70-86593F096DEA}" destId="{4C931981-7A9F-4D4F-BC4E-AAC2C892C5F7}" srcOrd="1" destOrd="0" presId="urn:microsoft.com/office/officeart/2005/8/layout/cycle6"/>
    <dgm:cxn modelId="{032BE6D3-7868-457A-9CC5-2A1BB477C34E}" type="presParOf" srcId="{EFB902E6-8C75-4381-8C70-86593F096DEA}" destId="{DBF5CCD2-7EA2-4F44-80FD-02BB9E364487}" srcOrd="2" destOrd="0" presId="urn:microsoft.com/office/officeart/2005/8/layout/cycle6"/>
    <dgm:cxn modelId="{EE063102-9FF1-493C-838E-08E14A807BC1}" type="presParOf" srcId="{EFB902E6-8C75-4381-8C70-86593F096DEA}" destId="{F16E833E-540C-4F0F-9678-EEAD413A72EB}" srcOrd="3" destOrd="0" presId="urn:microsoft.com/office/officeart/2005/8/layout/cycle6"/>
    <dgm:cxn modelId="{A4A79119-BEA3-47B2-A1CC-6918E1222CDA}" type="presParOf" srcId="{EFB902E6-8C75-4381-8C70-86593F096DEA}" destId="{9FB96271-ABEC-4B87-81C0-E4BEE9EFE744}" srcOrd="4" destOrd="0" presId="urn:microsoft.com/office/officeart/2005/8/layout/cycle6"/>
    <dgm:cxn modelId="{4066B7E8-445C-4E1E-B815-A03553114F22}" type="presParOf" srcId="{EFB902E6-8C75-4381-8C70-86593F096DEA}" destId="{9B30718D-5189-4296-9FA1-50B5AAC273AF}" srcOrd="5" destOrd="0" presId="urn:microsoft.com/office/officeart/2005/8/layout/cycle6"/>
    <dgm:cxn modelId="{C0FC018A-2943-4BAC-A51D-BACFDC91ECF2}" type="presParOf" srcId="{EFB902E6-8C75-4381-8C70-86593F096DEA}" destId="{DFE6E7A8-B37D-4053-A870-23B9E992C14E}" srcOrd="6" destOrd="0" presId="urn:microsoft.com/office/officeart/2005/8/layout/cycle6"/>
    <dgm:cxn modelId="{5D2F7EE7-273D-469D-8925-80A955A4C595}" type="presParOf" srcId="{EFB902E6-8C75-4381-8C70-86593F096DEA}" destId="{78C6A6B3-2392-42B9-BD79-E2708835E04D}" srcOrd="7" destOrd="0" presId="urn:microsoft.com/office/officeart/2005/8/layout/cycle6"/>
    <dgm:cxn modelId="{699E7261-2042-4554-9629-24D5ECAE6574}" type="presParOf" srcId="{EFB902E6-8C75-4381-8C70-86593F096DEA}" destId="{D5391300-6BFB-4000-AAEA-3D7294D534F9}" srcOrd="8" destOrd="0" presId="urn:microsoft.com/office/officeart/2005/8/layout/cycle6"/>
    <dgm:cxn modelId="{475C1CA7-35C1-4BFF-98AD-D9F540E2B512}" type="presParOf" srcId="{EFB902E6-8C75-4381-8C70-86593F096DEA}" destId="{9C1D3CA7-1910-495C-8CA1-6C8AC3101B5D}" srcOrd="9" destOrd="0" presId="urn:microsoft.com/office/officeart/2005/8/layout/cycle6"/>
    <dgm:cxn modelId="{508634FA-7C4F-403C-9C65-A67382320CC5}" type="presParOf" srcId="{EFB902E6-8C75-4381-8C70-86593F096DEA}" destId="{4395E7FF-77D9-45FC-AAFB-A6B0D989EDF8}" srcOrd="10" destOrd="0" presId="urn:microsoft.com/office/officeart/2005/8/layout/cycle6"/>
    <dgm:cxn modelId="{92AB9C6F-0A3B-4077-BD02-FADA13D077B4}" type="presParOf" srcId="{EFB902E6-8C75-4381-8C70-86593F096DEA}" destId="{7A254CFF-61D4-4EEF-B702-836EF1C32E89}" srcOrd="11" destOrd="0" presId="urn:microsoft.com/office/officeart/2005/8/layout/cycle6"/>
    <dgm:cxn modelId="{F1608310-8C0F-40A5-A3BE-D68E04C4C167}" type="presParOf" srcId="{EFB902E6-8C75-4381-8C70-86593F096DEA}" destId="{A1B71707-9C05-4BCF-ADC5-D6B77905938C}" srcOrd="12" destOrd="0" presId="urn:microsoft.com/office/officeart/2005/8/layout/cycle6"/>
    <dgm:cxn modelId="{CB147504-E00C-4B02-9BFC-A5257A1B92A4}" type="presParOf" srcId="{EFB902E6-8C75-4381-8C70-86593F096DEA}" destId="{489FC1BE-DC43-488E-BDF0-05633E63A6BF}" srcOrd="13" destOrd="0" presId="urn:microsoft.com/office/officeart/2005/8/layout/cycle6"/>
    <dgm:cxn modelId="{44651B08-3C2F-44C7-A9CE-1354E1A9B071}" type="presParOf" srcId="{EFB902E6-8C75-4381-8C70-86593F096DEA}" destId="{9BAB0694-3166-4B5D-8D0A-1181CDACD5DC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A26934-77C9-4933-9209-AB53F607AAA3}" type="doc">
      <dgm:prSet loTypeId="urn:microsoft.com/office/officeart/2005/8/layout/cycle6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D3A355F-6B60-416F-9463-FD25FC5D6FF1}">
      <dgm:prSet phldrT="[Texte]" phldr="0"/>
      <dgm:spPr/>
      <dgm:t>
        <a:bodyPr/>
        <a:lstStyle/>
        <a:p>
          <a:pPr rtl="0"/>
          <a:r>
            <a:rPr lang="fr-FR" b="1" dirty="0">
              <a:solidFill>
                <a:schemeClr val="tx1"/>
              </a:solidFill>
              <a:latin typeface="Avenir Next LT Pro"/>
            </a:rPr>
            <a:t>Vineland interview</a:t>
          </a:r>
          <a:endParaRPr lang="fr-FR" b="1" dirty="0">
            <a:solidFill>
              <a:schemeClr val="tx1"/>
            </a:solidFill>
          </a:endParaRPr>
        </a:p>
      </dgm:t>
    </dgm:pt>
    <dgm:pt modelId="{EFBCB989-D15B-4D7E-B938-BCA8C4BAF689}" type="parTrans" cxnId="{93A77958-B4A1-45B6-BA4C-7AB261F27CA6}">
      <dgm:prSet/>
      <dgm:spPr/>
      <dgm:t>
        <a:bodyPr/>
        <a:lstStyle/>
        <a:p>
          <a:endParaRPr lang="fr-FR"/>
        </a:p>
      </dgm:t>
    </dgm:pt>
    <dgm:pt modelId="{4306B441-6137-4D75-97A0-A8D1AFA5171F}" type="sibTrans" cxnId="{93A77958-B4A1-45B6-BA4C-7AB261F27CA6}">
      <dgm:prSet/>
      <dgm:spPr/>
      <dgm:t>
        <a:bodyPr/>
        <a:lstStyle/>
        <a:p>
          <a:endParaRPr lang="fr-FR"/>
        </a:p>
      </dgm:t>
    </dgm:pt>
    <dgm:pt modelId="{C25DBEE2-9878-4034-BB55-1D05CA433594}">
      <dgm:prSet phldrT="[Texte]" phldr="0"/>
      <dgm:spPr/>
      <dgm:t>
        <a:bodyPr/>
        <a:lstStyle/>
        <a:p>
          <a:pPr rtl="0"/>
          <a:r>
            <a:rPr lang="fr-FR" b="1" dirty="0">
              <a:solidFill>
                <a:schemeClr val="tx1"/>
              </a:solidFill>
              <a:latin typeface="Avenir Next LT Pro"/>
            </a:rPr>
            <a:t>Custom RARB questionnaire</a:t>
          </a:r>
          <a:endParaRPr lang="fr-FR" b="1" dirty="0">
            <a:solidFill>
              <a:schemeClr val="tx1"/>
            </a:solidFill>
          </a:endParaRPr>
        </a:p>
      </dgm:t>
    </dgm:pt>
    <dgm:pt modelId="{D3C07F5B-8558-4DC4-A233-40DE855312C0}" type="parTrans" cxnId="{FC3ED2F1-A371-4E17-9CE1-F9F580C699D4}">
      <dgm:prSet/>
      <dgm:spPr/>
      <dgm:t>
        <a:bodyPr/>
        <a:lstStyle/>
        <a:p>
          <a:endParaRPr lang="fr-FR"/>
        </a:p>
      </dgm:t>
    </dgm:pt>
    <dgm:pt modelId="{C86331F6-940B-4CCE-BB55-8820E2F4D64D}" type="sibTrans" cxnId="{FC3ED2F1-A371-4E17-9CE1-F9F580C699D4}">
      <dgm:prSet/>
      <dgm:spPr/>
      <dgm:t>
        <a:bodyPr/>
        <a:lstStyle/>
        <a:p>
          <a:endParaRPr lang="fr-FR"/>
        </a:p>
      </dgm:t>
    </dgm:pt>
    <dgm:pt modelId="{9D3E3CEC-4A7B-40BF-96DE-FBDEF903B637}">
      <dgm:prSet phldrT="[Texte]" phldr="0"/>
      <dgm:spPr/>
      <dgm:t>
        <a:bodyPr/>
        <a:lstStyle/>
        <a:p>
          <a:r>
            <a:rPr lang="fr-FR" b="1" dirty="0">
              <a:solidFill>
                <a:schemeClr val="tx1"/>
              </a:solidFill>
              <a:latin typeface="Avenir Next LT Pro"/>
            </a:rPr>
            <a:t>Vision</a:t>
          </a:r>
          <a:endParaRPr lang="fr-FR" b="1" dirty="0">
            <a:solidFill>
              <a:schemeClr val="tx1"/>
            </a:solidFill>
          </a:endParaRPr>
        </a:p>
      </dgm:t>
    </dgm:pt>
    <dgm:pt modelId="{716D6C85-CAAF-44CB-8E19-9FC5C50B2329}" type="parTrans" cxnId="{F81820E9-7650-4F66-8EDD-5F381A2D43AE}">
      <dgm:prSet/>
      <dgm:spPr/>
      <dgm:t>
        <a:bodyPr/>
        <a:lstStyle/>
        <a:p>
          <a:endParaRPr lang="fr-FR"/>
        </a:p>
      </dgm:t>
    </dgm:pt>
    <dgm:pt modelId="{93210E0A-E5D9-4F5F-937F-1EA7F319C50D}" type="sibTrans" cxnId="{F81820E9-7650-4F66-8EDD-5F381A2D43AE}">
      <dgm:prSet/>
      <dgm:spPr/>
      <dgm:t>
        <a:bodyPr/>
        <a:lstStyle/>
        <a:p>
          <a:endParaRPr lang="fr-FR"/>
        </a:p>
      </dgm:t>
    </dgm:pt>
    <dgm:pt modelId="{1173DE97-EA60-44C8-A043-BA2AA3EA8DCB}">
      <dgm:prSet phldrT="[Texte]" phldr="0"/>
      <dgm:spPr/>
      <dgm:t>
        <a:bodyPr/>
        <a:lstStyle/>
        <a:p>
          <a:pPr rtl="0"/>
          <a:r>
            <a:rPr lang="fr-FR" b="1" dirty="0" err="1">
              <a:solidFill>
                <a:schemeClr val="tx1"/>
              </a:solidFill>
              <a:latin typeface="Avenir Next LT Pro"/>
            </a:rPr>
            <a:t>Neurodevelopmental</a:t>
          </a:r>
          <a:r>
            <a:rPr lang="fr-FR" b="1" dirty="0">
              <a:solidFill>
                <a:schemeClr val="tx1"/>
              </a:solidFill>
              <a:latin typeface="Avenir Next LT Pro"/>
            </a:rPr>
            <a:t> questionnaires</a:t>
          </a:r>
          <a:endParaRPr lang="fr-FR" b="1" dirty="0">
            <a:solidFill>
              <a:schemeClr val="tx1"/>
            </a:solidFill>
          </a:endParaRPr>
        </a:p>
      </dgm:t>
    </dgm:pt>
    <dgm:pt modelId="{AF20ADE8-2622-4748-8C4A-2F8054D15CAB}" type="parTrans" cxnId="{9182CFE2-FEEE-44E1-AE0E-304BC70DAE70}">
      <dgm:prSet/>
      <dgm:spPr/>
      <dgm:t>
        <a:bodyPr/>
        <a:lstStyle/>
        <a:p>
          <a:endParaRPr lang="fr-FR"/>
        </a:p>
      </dgm:t>
    </dgm:pt>
    <dgm:pt modelId="{4CE6C414-AD0E-41A7-B6AC-F71266E39E8A}" type="sibTrans" cxnId="{9182CFE2-FEEE-44E1-AE0E-304BC70DAE70}">
      <dgm:prSet/>
      <dgm:spPr/>
      <dgm:t>
        <a:bodyPr/>
        <a:lstStyle/>
        <a:p>
          <a:endParaRPr lang="fr-FR"/>
        </a:p>
      </dgm:t>
    </dgm:pt>
    <dgm:pt modelId="{EFBDDA5F-AB47-4A23-9F02-090B4A68B77D}">
      <dgm:prSet phldrT="[Texte]" phldr="0"/>
      <dgm:spPr/>
      <dgm:t>
        <a:bodyPr/>
        <a:lstStyle/>
        <a:p>
          <a:r>
            <a:rPr lang="fr-FR" b="1" dirty="0">
              <a:solidFill>
                <a:schemeClr val="tx1"/>
              </a:solidFill>
              <a:latin typeface="Avenir Next LT Pro"/>
            </a:rPr>
            <a:t>Video</a:t>
          </a:r>
          <a:endParaRPr lang="fr-FR" b="1" dirty="0">
            <a:solidFill>
              <a:schemeClr val="tx1"/>
            </a:solidFill>
          </a:endParaRPr>
        </a:p>
      </dgm:t>
    </dgm:pt>
    <dgm:pt modelId="{EECCAAE3-2603-47D7-A572-1278F61061B4}" type="parTrans" cxnId="{A778657A-ADAF-4D32-87EC-A75BB492D8EF}">
      <dgm:prSet/>
      <dgm:spPr/>
      <dgm:t>
        <a:bodyPr/>
        <a:lstStyle/>
        <a:p>
          <a:endParaRPr lang="fr-FR"/>
        </a:p>
      </dgm:t>
    </dgm:pt>
    <dgm:pt modelId="{7E396600-9725-4EAF-B76C-F8DD721F3287}" type="sibTrans" cxnId="{A778657A-ADAF-4D32-87EC-A75BB492D8EF}">
      <dgm:prSet/>
      <dgm:spPr/>
      <dgm:t>
        <a:bodyPr/>
        <a:lstStyle/>
        <a:p>
          <a:endParaRPr lang="fr-FR"/>
        </a:p>
      </dgm:t>
    </dgm:pt>
    <dgm:pt modelId="{EFB902E6-8C75-4381-8C70-86593F096DEA}" type="pres">
      <dgm:prSet presAssocID="{FBA26934-77C9-4933-9209-AB53F607AAA3}" presName="cycle" presStyleCnt="0">
        <dgm:presLayoutVars>
          <dgm:dir/>
          <dgm:resizeHandles val="exact"/>
        </dgm:presLayoutVars>
      </dgm:prSet>
      <dgm:spPr/>
    </dgm:pt>
    <dgm:pt modelId="{8764CB37-DBD3-4C8F-8CD1-6D7E27EB1AF2}" type="pres">
      <dgm:prSet presAssocID="{FD3A355F-6B60-416F-9463-FD25FC5D6FF1}" presName="node" presStyleLbl="node1" presStyleIdx="0" presStyleCnt="5">
        <dgm:presLayoutVars>
          <dgm:bulletEnabled val="1"/>
        </dgm:presLayoutVars>
      </dgm:prSet>
      <dgm:spPr/>
    </dgm:pt>
    <dgm:pt modelId="{4C931981-7A9F-4D4F-BC4E-AAC2C892C5F7}" type="pres">
      <dgm:prSet presAssocID="{FD3A355F-6B60-416F-9463-FD25FC5D6FF1}" presName="spNode" presStyleCnt="0"/>
      <dgm:spPr/>
    </dgm:pt>
    <dgm:pt modelId="{DBF5CCD2-7EA2-4F44-80FD-02BB9E364487}" type="pres">
      <dgm:prSet presAssocID="{4306B441-6137-4D75-97A0-A8D1AFA5171F}" presName="sibTrans" presStyleLbl="sibTrans1D1" presStyleIdx="0" presStyleCnt="5"/>
      <dgm:spPr/>
    </dgm:pt>
    <dgm:pt modelId="{F16E833E-540C-4F0F-9678-EEAD413A72EB}" type="pres">
      <dgm:prSet presAssocID="{C25DBEE2-9878-4034-BB55-1D05CA433594}" presName="node" presStyleLbl="node1" presStyleIdx="1" presStyleCnt="5">
        <dgm:presLayoutVars>
          <dgm:bulletEnabled val="1"/>
        </dgm:presLayoutVars>
      </dgm:prSet>
      <dgm:spPr/>
    </dgm:pt>
    <dgm:pt modelId="{9FB96271-ABEC-4B87-81C0-E4BEE9EFE744}" type="pres">
      <dgm:prSet presAssocID="{C25DBEE2-9878-4034-BB55-1D05CA433594}" presName="spNode" presStyleCnt="0"/>
      <dgm:spPr/>
    </dgm:pt>
    <dgm:pt modelId="{9B30718D-5189-4296-9FA1-50B5AAC273AF}" type="pres">
      <dgm:prSet presAssocID="{C86331F6-940B-4CCE-BB55-8820E2F4D64D}" presName="sibTrans" presStyleLbl="sibTrans1D1" presStyleIdx="1" presStyleCnt="5"/>
      <dgm:spPr/>
    </dgm:pt>
    <dgm:pt modelId="{DFE6E7A8-B37D-4053-A870-23B9E992C14E}" type="pres">
      <dgm:prSet presAssocID="{9D3E3CEC-4A7B-40BF-96DE-FBDEF903B637}" presName="node" presStyleLbl="node1" presStyleIdx="2" presStyleCnt="5">
        <dgm:presLayoutVars>
          <dgm:bulletEnabled val="1"/>
        </dgm:presLayoutVars>
      </dgm:prSet>
      <dgm:spPr/>
    </dgm:pt>
    <dgm:pt modelId="{78C6A6B3-2392-42B9-BD79-E2708835E04D}" type="pres">
      <dgm:prSet presAssocID="{9D3E3CEC-4A7B-40BF-96DE-FBDEF903B637}" presName="spNode" presStyleCnt="0"/>
      <dgm:spPr/>
    </dgm:pt>
    <dgm:pt modelId="{D5391300-6BFB-4000-AAEA-3D7294D534F9}" type="pres">
      <dgm:prSet presAssocID="{93210E0A-E5D9-4F5F-937F-1EA7F319C50D}" presName="sibTrans" presStyleLbl="sibTrans1D1" presStyleIdx="2" presStyleCnt="5"/>
      <dgm:spPr/>
    </dgm:pt>
    <dgm:pt modelId="{9C1D3CA7-1910-495C-8CA1-6C8AC3101B5D}" type="pres">
      <dgm:prSet presAssocID="{1173DE97-EA60-44C8-A043-BA2AA3EA8DCB}" presName="node" presStyleLbl="node1" presStyleIdx="3" presStyleCnt="5">
        <dgm:presLayoutVars>
          <dgm:bulletEnabled val="1"/>
        </dgm:presLayoutVars>
      </dgm:prSet>
      <dgm:spPr/>
    </dgm:pt>
    <dgm:pt modelId="{4395E7FF-77D9-45FC-AAFB-A6B0D989EDF8}" type="pres">
      <dgm:prSet presAssocID="{1173DE97-EA60-44C8-A043-BA2AA3EA8DCB}" presName="spNode" presStyleCnt="0"/>
      <dgm:spPr/>
    </dgm:pt>
    <dgm:pt modelId="{7A254CFF-61D4-4EEF-B702-836EF1C32E89}" type="pres">
      <dgm:prSet presAssocID="{4CE6C414-AD0E-41A7-B6AC-F71266E39E8A}" presName="sibTrans" presStyleLbl="sibTrans1D1" presStyleIdx="3" presStyleCnt="5"/>
      <dgm:spPr/>
    </dgm:pt>
    <dgm:pt modelId="{A1B71707-9C05-4BCF-ADC5-D6B77905938C}" type="pres">
      <dgm:prSet presAssocID="{EFBDDA5F-AB47-4A23-9F02-090B4A68B77D}" presName="node" presStyleLbl="node1" presStyleIdx="4" presStyleCnt="5">
        <dgm:presLayoutVars>
          <dgm:bulletEnabled val="1"/>
        </dgm:presLayoutVars>
      </dgm:prSet>
      <dgm:spPr/>
    </dgm:pt>
    <dgm:pt modelId="{489FC1BE-DC43-488E-BDF0-05633E63A6BF}" type="pres">
      <dgm:prSet presAssocID="{EFBDDA5F-AB47-4A23-9F02-090B4A68B77D}" presName="spNode" presStyleCnt="0"/>
      <dgm:spPr/>
    </dgm:pt>
    <dgm:pt modelId="{9BAB0694-3166-4B5D-8D0A-1181CDACD5DC}" type="pres">
      <dgm:prSet presAssocID="{7E396600-9725-4EAF-B76C-F8DD721F3287}" presName="sibTrans" presStyleLbl="sibTrans1D1" presStyleIdx="4" presStyleCnt="5"/>
      <dgm:spPr/>
    </dgm:pt>
  </dgm:ptLst>
  <dgm:cxnLst>
    <dgm:cxn modelId="{5210A603-ACA7-4D35-9E50-E3431FEC72D0}" type="presOf" srcId="{C86331F6-940B-4CCE-BB55-8820E2F4D64D}" destId="{9B30718D-5189-4296-9FA1-50B5AAC273AF}" srcOrd="0" destOrd="0" presId="urn:microsoft.com/office/officeart/2005/8/layout/cycle6"/>
    <dgm:cxn modelId="{27890809-4EFE-4D1B-BD53-5A536D086B46}" type="presOf" srcId="{7E396600-9725-4EAF-B76C-F8DD721F3287}" destId="{9BAB0694-3166-4B5D-8D0A-1181CDACD5DC}" srcOrd="0" destOrd="0" presId="urn:microsoft.com/office/officeart/2005/8/layout/cycle6"/>
    <dgm:cxn modelId="{75A55B28-9297-4C66-9758-E4D58A79B1BE}" type="presOf" srcId="{1173DE97-EA60-44C8-A043-BA2AA3EA8DCB}" destId="{9C1D3CA7-1910-495C-8CA1-6C8AC3101B5D}" srcOrd="0" destOrd="0" presId="urn:microsoft.com/office/officeart/2005/8/layout/cycle6"/>
    <dgm:cxn modelId="{A7CB7C2B-0731-4ABC-8DE0-D9C6F7F56C17}" type="presOf" srcId="{93210E0A-E5D9-4F5F-937F-1EA7F319C50D}" destId="{D5391300-6BFB-4000-AAEA-3D7294D534F9}" srcOrd="0" destOrd="0" presId="urn:microsoft.com/office/officeart/2005/8/layout/cycle6"/>
    <dgm:cxn modelId="{B8E8E450-D297-4414-BA82-4F56D20BC8B4}" type="presOf" srcId="{EFBDDA5F-AB47-4A23-9F02-090B4A68B77D}" destId="{A1B71707-9C05-4BCF-ADC5-D6B77905938C}" srcOrd="0" destOrd="0" presId="urn:microsoft.com/office/officeart/2005/8/layout/cycle6"/>
    <dgm:cxn modelId="{00D3D677-3DCA-43A6-A886-B32A25C6D334}" type="presOf" srcId="{4306B441-6137-4D75-97A0-A8D1AFA5171F}" destId="{DBF5CCD2-7EA2-4F44-80FD-02BB9E364487}" srcOrd="0" destOrd="0" presId="urn:microsoft.com/office/officeart/2005/8/layout/cycle6"/>
    <dgm:cxn modelId="{93A77958-B4A1-45B6-BA4C-7AB261F27CA6}" srcId="{FBA26934-77C9-4933-9209-AB53F607AAA3}" destId="{FD3A355F-6B60-416F-9463-FD25FC5D6FF1}" srcOrd="0" destOrd="0" parTransId="{EFBCB989-D15B-4D7E-B938-BCA8C4BAF689}" sibTransId="{4306B441-6137-4D75-97A0-A8D1AFA5171F}"/>
    <dgm:cxn modelId="{AA4A9179-705C-43D3-9445-83CDC9BD762D}" type="presOf" srcId="{4CE6C414-AD0E-41A7-B6AC-F71266E39E8A}" destId="{7A254CFF-61D4-4EEF-B702-836EF1C32E89}" srcOrd="0" destOrd="0" presId="urn:microsoft.com/office/officeart/2005/8/layout/cycle6"/>
    <dgm:cxn modelId="{A778657A-ADAF-4D32-87EC-A75BB492D8EF}" srcId="{FBA26934-77C9-4933-9209-AB53F607AAA3}" destId="{EFBDDA5F-AB47-4A23-9F02-090B4A68B77D}" srcOrd="4" destOrd="0" parTransId="{EECCAAE3-2603-47D7-A572-1278F61061B4}" sibTransId="{7E396600-9725-4EAF-B76C-F8DD721F3287}"/>
    <dgm:cxn modelId="{A059358B-F7FA-4DFE-B0BE-09DD1E915E45}" type="presOf" srcId="{FBA26934-77C9-4933-9209-AB53F607AAA3}" destId="{EFB902E6-8C75-4381-8C70-86593F096DEA}" srcOrd="0" destOrd="0" presId="urn:microsoft.com/office/officeart/2005/8/layout/cycle6"/>
    <dgm:cxn modelId="{E7CA4CBB-5A24-4578-B6EB-1016948C3B41}" type="presOf" srcId="{C25DBEE2-9878-4034-BB55-1D05CA433594}" destId="{F16E833E-540C-4F0F-9678-EEAD413A72EB}" srcOrd="0" destOrd="0" presId="urn:microsoft.com/office/officeart/2005/8/layout/cycle6"/>
    <dgm:cxn modelId="{4FBF9CCF-C222-4B45-A879-9A20FA095DBE}" type="presOf" srcId="{FD3A355F-6B60-416F-9463-FD25FC5D6FF1}" destId="{8764CB37-DBD3-4C8F-8CD1-6D7E27EB1AF2}" srcOrd="0" destOrd="0" presId="urn:microsoft.com/office/officeart/2005/8/layout/cycle6"/>
    <dgm:cxn modelId="{95C1EFE1-E367-4C47-926E-C438ED40A733}" type="presOf" srcId="{9D3E3CEC-4A7B-40BF-96DE-FBDEF903B637}" destId="{DFE6E7A8-B37D-4053-A870-23B9E992C14E}" srcOrd="0" destOrd="0" presId="urn:microsoft.com/office/officeart/2005/8/layout/cycle6"/>
    <dgm:cxn modelId="{9182CFE2-FEEE-44E1-AE0E-304BC70DAE70}" srcId="{FBA26934-77C9-4933-9209-AB53F607AAA3}" destId="{1173DE97-EA60-44C8-A043-BA2AA3EA8DCB}" srcOrd="3" destOrd="0" parTransId="{AF20ADE8-2622-4748-8C4A-2F8054D15CAB}" sibTransId="{4CE6C414-AD0E-41A7-B6AC-F71266E39E8A}"/>
    <dgm:cxn modelId="{F81820E9-7650-4F66-8EDD-5F381A2D43AE}" srcId="{FBA26934-77C9-4933-9209-AB53F607AAA3}" destId="{9D3E3CEC-4A7B-40BF-96DE-FBDEF903B637}" srcOrd="2" destOrd="0" parTransId="{716D6C85-CAAF-44CB-8E19-9FC5C50B2329}" sibTransId="{93210E0A-E5D9-4F5F-937F-1EA7F319C50D}"/>
    <dgm:cxn modelId="{FC3ED2F1-A371-4E17-9CE1-F9F580C699D4}" srcId="{FBA26934-77C9-4933-9209-AB53F607AAA3}" destId="{C25DBEE2-9878-4034-BB55-1D05CA433594}" srcOrd="1" destOrd="0" parTransId="{D3C07F5B-8558-4DC4-A233-40DE855312C0}" sibTransId="{C86331F6-940B-4CCE-BB55-8820E2F4D64D}"/>
    <dgm:cxn modelId="{601A93B2-0BD8-498E-8E21-08C1DAF443F9}" type="presParOf" srcId="{EFB902E6-8C75-4381-8C70-86593F096DEA}" destId="{8764CB37-DBD3-4C8F-8CD1-6D7E27EB1AF2}" srcOrd="0" destOrd="0" presId="urn:microsoft.com/office/officeart/2005/8/layout/cycle6"/>
    <dgm:cxn modelId="{FD22C184-C90F-46FA-BE37-CEE03EFFDB31}" type="presParOf" srcId="{EFB902E6-8C75-4381-8C70-86593F096DEA}" destId="{4C931981-7A9F-4D4F-BC4E-AAC2C892C5F7}" srcOrd="1" destOrd="0" presId="urn:microsoft.com/office/officeart/2005/8/layout/cycle6"/>
    <dgm:cxn modelId="{032BE6D3-7868-457A-9CC5-2A1BB477C34E}" type="presParOf" srcId="{EFB902E6-8C75-4381-8C70-86593F096DEA}" destId="{DBF5CCD2-7EA2-4F44-80FD-02BB9E364487}" srcOrd="2" destOrd="0" presId="urn:microsoft.com/office/officeart/2005/8/layout/cycle6"/>
    <dgm:cxn modelId="{EE063102-9FF1-493C-838E-08E14A807BC1}" type="presParOf" srcId="{EFB902E6-8C75-4381-8C70-86593F096DEA}" destId="{F16E833E-540C-4F0F-9678-EEAD413A72EB}" srcOrd="3" destOrd="0" presId="urn:microsoft.com/office/officeart/2005/8/layout/cycle6"/>
    <dgm:cxn modelId="{A4A79119-BEA3-47B2-A1CC-6918E1222CDA}" type="presParOf" srcId="{EFB902E6-8C75-4381-8C70-86593F096DEA}" destId="{9FB96271-ABEC-4B87-81C0-E4BEE9EFE744}" srcOrd="4" destOrd="0" presId="urn:microsoft.com/office/officeart/2005/8/layout/cycle6"/>
    <dgm:cxn modelId="{4066B7E8-445C-4E1E-B815-A03553114F22}" type="presParOf" srcId="{EFB902E6-8C75-4381-8C70-86593F096DEA}" destId="{9B30718D-5189-4296-9FA1-50B5AAC273AF}" srcOrd="5" destOrd="0" presId="urn:microsoft.com/office/officeart/2005/8/layout/cycle6"/>
    <dgm:cxn modelId="{C0FC018A-2943-4BAC-A51D-BACFDC91ECF2}" type="presParOf" srcId="{EFB902E6-8C75-4381-8C70-86593F096DEA}" destId="{DFE6E7A8-B37D-4053-A870-23B9E992C14E}" srcOrd="6" destOrd="0" presId="urn:microsoft.com/office/officeart/2005/8/layout/cycle6"/>
    <dgm:cxn modelId="{5D2F7EE7-273D-469D-8925-80A955A4C595}" type="presParOf" srcId="{EFB902E6-8C75-4381-8C70-86593F096DEA}" destId="{78C6A6B3-2392-42B9-BD79-E2708835E04D}" srcOrd="7" destOrd="0" presId="urn:microsoft.com/office/officeart/2005/8/layout/cycle6"/>
    <dgm:cxn modelId="{699E7261-2042-4554-9629-24D5ECAE6574}" type="presParOf" srcId="{EFB902E6-8C75-4381-8C70-86593F096DEA}" destId="{D5391300-6BFB-4000-AAEA-3D7294D534F9}" srcOrd="8" destOrd="0" presId="urn:microsoft.com/office/officeart/2005/8/layout/cycle6"/>
    <dgm:cxn modelId="{475C1CA7-35C1-4BFF-98AD-D9F540E2B512}" type="presParOf" srcId="{EFB902E6-8C75-4381-8C70-86593F096DEA}" destId="{9C1D3CA7-1910-495C-8CA1-6C8AC3101B5D}" srcOrd="9" destOrd="0" presId="urn:microsoft.com/office/officeart/2005/8/layout/cycle6"/>
    <dgm:cxn modelId="{508634FA-7C4F-403C-9C65-A67382320CC5}" type="presParOf" srcId="{EFB902E6-8C75-4381-8C70-86593F096DEA}" destId="{4395E7FF-77D9-45FC-AAFB-A6B0D989EDF8}" srcOrd="10" destOrd="0" presId="urn:microsoft.com/office/officeart/2005/8/layout/cycle6"/>
    <dgm:cxn modelId="{92AB9C6F-0A3B-4077-BD02-FADA13D077B4}" type="presParOf" srcId="{EFB902E6-8C75-4381-8C70-86593F096DEA}" destId="{7A254CFF-61D4-4EEF-B702-836EF1C32E89}" srcOrd="11" destOrd="0" presId="urn:microsoft.com/office/officeart/2005/8/layout/cycle6"/>
    <dgm:cxn modelId="{F1608310-8C0F-40A5-A3BE-D68E04C4C167}" type="presParOf" srcId="{EFB902E6-8C75-4381-8C70-86593F096DEA}" destId="{A1B71707-9C05-4BCF-ADC5-D6B77905938C}" srcOrd="12" destOrd="0" presId="urn:microsoft.com/office/officeart/2005/8/layout/cycle6"/>
    <dgm:cxn modelId="{CB147504-E00C-4B02-9BFC-A5257A1B92A4}" type="presParOf" srcId="{EFB902E6-8C75-4381-8C70-86593F096DEA}" destId="{489FC1BE-DC43-488E-BDF0-05633E63A6BF}" srcOrd="13" destOrd="0" presId="urn:microsoft.com/office/officeart/2005/8/layout/cycle6"/>
    <dgm:cxn modelId="{44651B08-3C2F-44C7-A9CE-1354E1A9B071}" type="presParOf" srcId="{EFB902E6-8C75-4381-8C70-86593F096DEA}" destId="{9BAB0694-3166-4B5D-8D0A-1181CDACD5DC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F4D3D1-9052-4666-87F4-D0CDE2BD8AD3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B04B941-EE30-4EC2-A91D-2E0BB3319255}">
      <dgm:prSet phldrT="[Texte]" phldr="0"/>
      <dgm:spPr/>
      <dgm:t>
        <a:bodyPr/>
        <a:lstStyle/>
        <a:p>
          <a:pPr rtl="0"/>
          <a:r>
            <a:rPr lang="fr-FR" b="1" dirty="0">
              <a:solidFill>
                <a:schemeClr val="tx1"/>
              </a:solidFill>
              <a:latin typeface="Avenir Next LT Pro"/>
            </a:rPr>
            <a:t>Baseline data</a:t>
          </a:r>
          <a:endParaRPr lang="fr-FR" b="1" dirty="0">
            <a:solidFill>
              <a:schemeClr val="tx1"/>
            </a:solidFill>
          </a:endParaRPr>
        </a:p>
      </dgm:t>
    </dgm:pt>
    <dgm:pt modelId="{ADEB2060-3876-409C-938C-8B3DDDE7FA34}" type="parTrans" cxnId="{4F8C9FB3-7E10-4DF1-984A-6B60114EFDBD}">
      <dgm:prSet/>
      <dgm:spPr/>
      <dgm:t>
        <a:bodyPr/>
        <a:lstStyle/>
        <a:p>
          <a:endParaRPr lang="fr-FR"/>
        </a:p>
      </dgm:t>
    </dgm:pt>
    <dgm:pt modelId="{94790161-97FB-4A68-9945-7E9AA4C4A3E0}" type="sibTrans" cxnId="{4F8C9FB3-7E10-4DF1-984A-6B60114EFDBD}">
      <dgm:prSet/>
      <dgm:spPr/>
      <dgm:t>
        <a:bodyPr/>
        <a:lstStyle/>
        <a:p>
          <a:endParaRPr lang="fr-FR"/>
        </a:p>
      </dgm:t>
    </dgm:pt>
    <dgm:pt modelId="{1E2621B2-8778-4D18-8117-ED895F87B98B}">
      <dgm:prSet phldrT="[Texte]" phldr="0"/>
      <dgm:spPr/>
      <dgm:t>
        <a:bodyPr/>
        <a:lstStyle/>
        <a:p>
          <a:pPr rtl="0"/>
          <a:r>
            <a:rPr lang="fr-FR" b="1" dirty="0">
              <a:solidFill>
                <a:schemeClr val="tx1"/>
              </a:solidFill>
              <a:latin typeface="Avenir Next LT Pro"/>
            </a:rPr>
            <a:t>Brain MRI</a:t>
          </a:r>
          <a:endParaRPr lang="fr-FR" b="1" dirty="0">
            <a:solidFill>
              <a:schemeClr val="tx1"/>
            </a:solidFill>
          </a:endParaRPr>
        </a:p>
      </dgm:t>
    </dgm:pt>
    <dgm:pt modelId="{21069BC5-E35B-4B3E-8434-C85415549F6A}" type="parTrans" cxnId="{FB8AAEE5-EE17-4089-A8EE-27904EF1EEB5}">
      <dgm:prSet/>
      <dgm:spPr/>
      <dgm:t>
        <a:bodyPr/>
        <a:lstStyle/>
        <a:p>
          <a:endParaRPr lang="fr-FR"/>
        </a:p>
      </dgm:t>
    </dgm:pt>
    <dgm:pt modelId="{B13EEFAC-B64C-44FF-A78D-C5493C64383A}" type="sibTrans" cxnId="{FB8AAEE5-EE17-4089-A8EE-27904EF1EEB5}">
      <dgm:prSet/>
      <dgm:spPr/>
      <dgm:t>
        <a:bodyPr/>
        <a:lstStyle/>
        <a:p>
          <a:endParaRPr lang="fr-FR"/>
        </a:p>
      </dgm:t>
    </dgm:pt>
    <dgm:pt modelId="{5EB062B7-23C0-47EB-8666-57AEE53133B6}">
      <dgm:prSet phldrT="[Texte]" phldr="0"/>
      <dgm:spPr/>
      <dgm:t>
        <a:bodyPr/>
        <a:lstStyle/>
        <a:p>
          <a:pPr rtl="0"/>
          <a:r>
            <a:rPr lang="fr-FR" b="1" dirty="0" err="1">
              <a:solidFill>
                <a:schemeClr val="tx1"/>
              </a:solidFill>
              <a:latin typeface="Avenir Next LT Pro"/>
            </a:rPr>
            <a:t>Neurological</a:t>
          </a:r>
          <a:r>
            <a:rPr lang="fr-FR" b="1" dirty="0">
              <a:solidFill>
                <a:schemeClr val="tx1"/>
              </a:solidFill>
              <a:latin typeface="Avenir Next LT Pro"/>
            </a:rPr>
            <a:t> questionnaires</a:t>
          </a:r>
          <a:endParaRPr lang="fr-FR" b="1" dirty="0">
            <a:solidFill>
              <a:schemeClr val="tx1"/>
            </a:solidFill>
          </a:endParaRPr>
        </a:p>
      </dgm:t>
    </dgm:pt>
    <dgm:pt modelId="{4102A478-F113-4275-9D19-E84BEA289D64}" type="parTrans" cxnId="{22765DC5-4597-48F0-B8C8-1570E39DE97A}">
      <dgm:prSet/>
      <dgm:spPr/>
      <dgm:t>
        <a:bodyPr/>
        <a:lstStyle/>
        <a:p>
          <a:endParaRPr lang="fr-FR"/>
        </a:p>
      </dgm:t>
    </dgm:pt>
    <dgm:pt modelId="{262CBBF9-1280-4E8C-9F93-910C96E3212B}" type="sibTrans" cxnId="{22765DC5-4597-48F0-B8C8-1570E39DE97A}">
      <dgm:prSet/>
      <dgm:spPr/>
      <dgm:t>
        <a:bodyPr/>
        <a:lstStyle/>
        <a:p>
          <a:endParaRPr lang="fr-FR"/>
        </a:p>
      </dgm:t>
    </dgm:pt>
    <dgm:pt modelId="{34A51BBB-AE70-4B18-B99C-F3472E887058}" type="pres">
      <dgm:prSet presAssocID="{0DF4D3D1-9052-4666-87F4-D0CDE2BD8AD3}" presName="diagram" presStyleCnt="0">
        <dgm:presLayoutVars>
          <dgm:dir/>
          <dgm:resizeHandles val="exact"/>
        </dgm:presLayoutVars>
      </dgm:prSet>
      <dgm:spPr/>
    </dgm:pt>
    <dgm:pt modelId="{76D81C38-C56F-4567-9F79-65F68A174E3E}" type="pres">
      <dgm:prSet presAssocID="{7B04B941-EE30-4EC2-A91D-2E0BB3319255}" presName="node" presStyleLbl="node1" presStyleIdx="0" presStyleCnt="3">
        <dgm:presLayoutVars>
          <dgm:bulletEnabled val="1"/>
        </dgm:presLayoutVars>
      </dgm:prSet>
      <dgm:spPr/>
    </dgm:pt>
    <dgm:pt modelId="{2FF435AB-F2AC-49C7-80C6-B36EF1DFEE65}" type="pres">
      <dgm:prSet presAssocID="{94790161-97FB-4A68-9945-7E9AA4C4A3E0}" presName="sibTrans" presStyleCnt="0"/>
      <dgm:spPr/>
    </dgm:pt>
    <dgm:pt modelId="{2DC15786-3A9A-4811-84FE-56E6B8314ABE}" type="pres">
      <dgm:prSet presAssocID="{1E2621B2-8778-4D18-8117-ED895F87B98B}" presName="node" presStyleLbl="node1" presStyleIdx="1" presStyleCnt="3">
        <dgm:presLayoutVars>
          <dgm:bulletEnabled val="1"/>
        </dgm:presLayoutVars>
      </dgm:prSet>
      <dgm:spPr/>
    </dgm:pt>
    <dgm:pt modelId="{5A241048-F309-49B9-9735-82D3DAF906DE}" type="pres">
      <dgm:prSet presAssocID="{B13EEFAC-B64C-44FF-A78D-C5493C64383A}" presName="sibTrans" presStyleCnt="0"/>
      <dgm:spPr/>
    </dgm:pt>
    <dgm:pt modelId="{9F77FE32-DD83-4417-829B-E14C1D866F3B}" type="pres">
      <dgm:prSet presAssocID="{5EB062B7-23C0-47EB-8666-57AEE53133B6}" presName="node" presStyleLbl="node1" presStyleIdx="2" presStyleCnt="3">
        <dgm:presLayoutVars>
          <dgm:bulletEnabled val="1"/>
        </dgm:presLayoutVars>
      </dgm:prSet>
      <dgm:spPr/>
    </dgm:pt>
  </dgm:ptLst>
  <dgm:cxnLst>
    <dgm:cxn modelId="{3A74C025-D7E0-42D8-8F72-4D3B2668454F}" type="presOf" srcId="{7B04B941-EE30-4EC2-A91D-2E0BB3319255}" destId="{76D81C38-C56F-4567-9F79-65F68A174E3E}" srcOrd="0" destOrd="0" presId="urn:microsoft.com/office/officeart/2005/8/layout/default"/>
    <dgm:cxn modelId="{26CA1A3F-FED0-431B-9ABF-68F4D5648A0C}" type="presOf" srcId="{0DF4D3D1-9052-4666-87F4-D0CDE2BD8AD3}" destId="{34A51BBB-AE70-4B18-B99C-F3472E887058}" srcOrd="0" destOrd="0" presId="urn:microsoft.com/office/officeart/2005/8/layout/default"/>
    <dgm:cxn modelId="{A1BD7553-CFCD-4B90-959D-8CA83ABA620D}" type="presOf" srcId="{5EB062B7-23C0-47EB-8666-57AEE53133B6}" destId="{9F77FE32-DD83-4417-829B-E14C1D866F3B}" srcOrd="0" destOrd="0" presId="urn:microsoft.com/office/officeart/2005/8/layout/default"/>
    <dgm:cxn modelId="{74C4E59A-432E-4B8D-8545-E6EA591FF3B7}" type="presOf" srcId="{1E2621B2-8778-4D18-8117-ED895F87B98B}" destId="{2DC15786-3A9A-4811-84FE-56E6B8314ABE}" srcOrd="0" destOrd="0" presId="urn:microsoft.com/office/officeart/2005/8/layout/default"/>
    <dgm:cxn modelId="{4F8C9FB3-7E10-4DF1-984A-6B60114EFDBD}" srcId="{0DF4D3D1-9052-4666-87F4-D0CDE2BD8AD3}" destId="{7B04B941-EE30-4EC2-A91D-2E0BB3319255}" srcOrd="0" destOrd="0" parTransId="{ADEB2060-3876-409C-938C-8B3DDDE7FA34}" sibTransId="{94790161-97FB-4A68-9945-7E9AA4C4A3E0}"/>
    <dgm:cxn modelId="{22765DC5-4597-48F0-B8C8-1570E39DE97A}" srcId="{0DF4D3D1-9052-4666-87F4-D0CDE2BD8AD3}" destId="{5EB062B7-23C0-47EB-8666-57AEE53133B6}" srcOrd="2" destOrd="0" parTransId="{4102A478-F113-4275-9D19-E84BEA289D64}" sibTransId="{262CBBF9-1280-4E8C-9F93-910C96E3212B}"/>
    <dgm:cxn modelId="{FB8AAEE5-EE17-4089-A8EE-27904EF1EEB5}" srcId="{0DF4D3D1-9052-4666-87F4-D0CDE2BD8AD3}" destId="{1E2621B2-8778-4D18-8117-ED895F87B98B}" srcOrd="1" destOrd="0" parTransId="{21069BC5-E35B-4B3E-8434-C85415549F6A}" sibTransId="{B13EEFAC-B64C-44FF-A78D-C5493C64383A}"/>
    <dgm:cxn modelId="{E304DCAF-012F-46FA-A8B0-BE60B5AAA297}" type="presParOf" srcId="{34A51BBB-AE70-4B18-B99C-F3472E887058}" destId="{76D81C38-C56F-4567-9F79-65F68A174E3E}" srcOrd="0" destOrd="0" presId="urn:microsoft.com/office/officeart/2005/8/layout/default"/>
    <dgm:cxn modelId="{70406B59-C10D-45A3-B6DF-90D6BE320144}" type="presParOf" srcId="{34A51BBB-AE70-4B18-B99C-F3472E887058}" destId="{2FF435AB-F2AC-49C7-80C6-B36EF1DFEE65}" srcOrd="1" destOrd="0" presId="urn:microsoft.com/office/officeart/2005/8/layout/default"/>
    <dgm:cxn modelId="{122F0E26-BBE4-43E2-BCFB-FF33B9980543}" type="presParOf" srcId="{34A51BBB-AE70-4B18-B99C-F3472E887058}" destId="{2DC15786-3A9A-4811-84FE-56E6B8314ABE}" srcOrd="2" destOrd="0" presId="urn:microsoft.com/office/officeart/2005/8/layout/default"/>
    <dgm:cxn modelId="{3C225F4E-DFB6-4760-B636-C67A03CA03B8}" type="presParOf" srcId="{34A51BBB-AE70-4B18-B99C-F3472E887058}" destId="{5A241048-F309-49B9-9735-82D3DAF906DE}" srcOrd="3" destOrd="0" presId="urn:microsoft.com/office/officeart/2005/8/layout/default"/>
    <dgm:cxn modelId="{6C6DB935-F087-4576-A0B4-50B5EEECFE29}" type="presParOf" srcId="{34A51BBB-AE70-4B18-B99C-F3472E887058}" destId="{9F77FE32-DD83-4417-829B-E14C1D866F3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DF4D3D1-9052-4666-87F4-D0CDE2BD8AD3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B04B941-EE30-4EC2-A91D-2E0BB3319255}">
      <dgm:prSet phldrT="[Texte]" phldr="0"/>
      <dgm:spPr/>
      <dgm:t>
        <a:bodyPr/>
        <a:lstStyle/>
        <a:p>
          <a:pPr rtl="0"/>
          <a:r>
            <a:rPr lang="fr-FR" b="1" dirty="0">
              <a:solidFill>
                <a:schemeClr val="tx1"/>
              </a:solidFill>
              <a:latin typeface="Avenir Next LT Pro"/>
            </a:rPr>
            <a:t>Baseline data</a:t>
          </a:r>
          <a:endParaRPr lang="fr-FR" b="1" dirty="0">
            <a:solidFill>
              <a:schemeClr val="tx1"/>
            </a:solidFill>
          </a:endParaRPr>
        </a:p>
      </dgm:t>
    </dgm:pt>
    <dgm:pt modelId="{ADEB2060-3876-409C-938C-8B3DDDE7FA34}" type="parTrans" cxnId="{4F8C9FB3-7E10-4DF1-984A-6B60114EFDBD}">
      <dgm:prSet/>
      <dgm:spPr/>
      <dgm:t>
        <a:bodyPr/>
        <a:lstStyle/>
        <a:p>
          <a:endParaRPr lang="fr-FR"/>
        </a:p>
      </dgm:t>
    </dgm:pt>
    <dgm:pt modelId="{94790161-97FB-4A68-9945-7E9AA4C4A3E0}" type="sibTrans" cxnId="{4F8C9FB3-7E10-4DF1-984A-6B60114EFDBD}">
      <dgm:prSet/>
      <dgm:spPr/>
      <dgm:t>
        <a:bodyPr/>
        <a:lstStyle/>
        <a:p>
          <a:endParaRPr lang="fr-FR"/>
        </a:p>
      </dgm:t>
    </dgm:pt>
    <dgm:pt modelId="{1E2621B2-8778-4D18-8117-ED895F87B98B}">
      <dgm:prSet phldrT="[Texte]" phldr="0"/>
      <dgm:spPr/>
      <dgm:t>
        <a:bodyPr/>
        <a:lstStyle/>
        <a:p>
          <a:pPr rtl="0"/>
          <a:r>
            <a:rPr lang="fr-FR" b="1" dirty="0">
              <a:solidFill>
                <a:schemeClr val="tx1"/>
              </a:solidFill>
              <a:latin typeface="Avenir Next LT Pro"/>
            </a:rPr>
            <a:t>Brain MRI</a:t>
          </a:r>
          <a:endParaRPr lang="fr-FR" b="1" dirty="0">
            <a:solidFill>
              <a:schemeClr val="tx1"/>
            </a:solidFill>
          </a:endParaRPr>
        </a:p>
      </dgm:t>
    </dgm:pt>
    <dgm:pt modelId="{21069BC5-E35B-4B3E-8434-C85415549F6A}" type="parTrans" cxnId="{FB8AAEE5-EE17-4089-A8EE-27904EF1EEB5}">
      <dgm:prSet/>
      <dgm:spPr/>
      <dgm:t>
        <a:bodyPr/>
        <a:lstStyle/>
        <a:p>
          <a:endParaRPr lang="fr-FR"/>
        </a:p>
      </dgm:t>
    </dgm:pt>
    <dgm:pt modelId="{B13EEFAC-B64C-44FF-A78D-C5493C64383A}" type="sibTrans" cxnId="{FB8AAEE5-EE17-4089-A8EE-27904EF1EEB5}">
      <dgm:prSet/>
      <dgm:spPr/>
      <dgm:t>
        <a:bodyPr/>
        <a:lstStyle/>
        <a:p>
          <a:endParaRPr lang="fr-FR"/>
        </a:p>
      </dgm:t>
    </dgm:pt>
    <dgm:pt modelId="{5EB062B7-23C0-47EB-8666-57AEE53133B6}">
      <dgm:prSet phldrT="[Texte]" phldr="0"/>
      <dgm:spPr/>
      <dgm:t>
        <a:bodyPr/>
        <a:lstStyle/>
        <a:p>
          <a:pPr rtl="0"/>
          <a:r>
            <a:rPr lang="fr-FR" b="1" dirty="0" err="1">
              <a:solidFill>
                <a:schemeClr val="tx1"/>
              </a:solidFill>
              <a:latin typeface="Avenir Next LT Pro"/>
            </a:rPr>
            <a:t>Neurological</a:t>
          </a:r>
          <a:r>
            <a:rPr lang="fr-FR" b="1" dirty="0">
              <a:solidFill>
                <a:schemeClr val="tx1"/>
              </a:solidFill>
              <a:latin typeface="Avenir Next LT Pro"/>
            </a:rPr>
            <a:t> questionnaires</a:t>
          </a:r>
          <a:endParaRPr lang="fr-FR" b="1" dirty="0">
            <a:solidFill>
              <a:schemeClr val="tx1"/>
            </a:solidFill>
          </a:endParaRPr>
        </a:p>
      </dgm:t>
    </dgm:pt>
    <dgm:pt modelId="{4102A478-F113-4275-9D19-E84BEA289D64}" type="parTrans" cxnId="{22765DC5-4597-48F0-B8C8-1570E39DE97A}">
      <dgm:prSet/>
      <dgm:spPr/>
      <dgm:t>
        <a:bodyPr/>
        <a:lstStyle/>
        <a:p>
          <a:endParaRPr lang="fr-FR"/>
        </a:p>
      </dgm:t>
    </dgm:pt>
    <dgm:pt modelId="{262CBBF9-1280-4E8C-9F93-910C96E3212B}" type="sibTrans" cxnId="{22765DC5-4597-48F0-B8C8-1570E39DE97A}">
      <dgm:prSet/>
      <dgm:spPr/>
      <dgm:t>
        <a:bodyPr/>
        <a:lstStyle/>
        <a:p>
          <a:endParaRPr lang="fr-FR"/>
        </a:p>
      </dgm:t>
    </dgm:pt>
    <dgm:pt modelId="{34A51BBB-AE70-4B18-B99C-F3472E887058}" type="pres">
      <dgm:prSet presAssocID="{0DF4D3D1-9052-4666-87F4-D0CDE2BD8AD3}" presName="diagram" presStyleCnt="0">
        <dgm:presLayoutVars>
          <dgm:dir/>
          <dgm:resizeHandles val="exact"/>
        </dgm:presLayoutVars>
      </dgm:prSet>
      <dgm:spPr/>
    </dgm:pt>
    <dgm:pt modelId="{76D81C38-C56F-4567-9F79-65F68A174E3E}" type="pres">
      <dgm:prSet presAssocID="{7B04B941-EE30-4EC2-A91D-2E0BB3319255}" presName="node" presStyleLbl="node1" presStyleIdx="0" presStyleCnt="3">
        <dgm:presLayoutVars>
          <dgm:bulletEnabled val="1"/>
        </dgm:presLayoutVars>
      </dgm:prSet>
      <dgm:spPr/>
    </dgm:pt>
    <dgm:pt modelId="{2FF435AB-F2AC-49C7-80C6-B36EF1DFEE65}" type="pres">
      <dgm:prSet presAssocID="{94790161-97FB-4A68-9945-7E9AA4C4A3E0}" presName="sibTrans" presStyleCnt="0"/>
      <dgm:spPr/>
    </dgm:pt>
    <dgm:pt modelId="{2DC15786-3A9A-4811-84FE-56E6B8314ABE}" type="pres">
      <dgm:prSet presAssocID="{1E2621B2-8778-4D18-8117-ED895F87B98B}" presName="node" presStyleLbl="node1" presStyleIdx="1" presStyleCnt="3">
        <dgm:presLayoutVars>
          <dgm:bulletEnabled val="1"/>
        </dgm:presLayoutVars>
      </dgm:prSet>
      <dgm:spPr/>
    </dgm:pt>
    <dgm:pt modelId="{5A241048-F309-49B9-9735-82D3DAF906DE}" type="pres">
      <dgm:prSet presAssocID="{B13EEFAC-B64C-44FF-A78D-C5493C64383A}" presName="sibTrans" presStyleCnt="0"/>
      <dgm:spPr/>
    </dgm:pt>
    <dgm:pt modelId="{9F77FE32-DD83-4417-829B-E14C1D866F3B}" type="pres">
      <dgm:prSet presAssocID="{5EB062B7-23C0-47EB-8666-57AEE53133B6}" presName="node" presStyleLbl="node1" presStyleIdx="2" presStyleCnt="3">
        <dgm:presLayoutVars>
          <dgm:bulletEnabled val="1"/>
        </dgm:presLayoutVars>
      </dgm:prSet>
      <dgm:spPr/>
    </dgm:pt>
  </dgm:ptLst>
  <dgm:cxnLst>
    <dgm:cxn modelId="{3A74C025-D7E0-42D8-8F72-4D3B2668454F}" type="presOf" srcId="{7B04B941-EE30-4EC2-A91D-2E0BB3319255}" destId="{76D81C38-C56F-4567-9F79-65F68A174E3E}" srcOrd="0" destOrd="0" presId="urn:microsoft.com/office/officeart/2005/8/layout/default"/>
    <dgm:cxn modelId="{26CA1A3F-FED0-431B-9ABF-68F4D5648A0C}" type="presOf" srcId="{0DF4D3D1-9052-4666-87F4-D0CDE2BD8AD3}" destId="{34A51BBB-AE70-4B18-B99C-F3472E887058}" srcOrd="0" destOrd="0" presId="urn:microsoft.com/office/officeart/2005/8/layout/default"/>
    <dgm:cxn modelId="{A1BD7553-CFCD-4B90-959D-8CA83ABA620D}" type="presOf" srcId="{5EB062B7-23C0-47EB-8666-57AEE53133B6}" destId="{9F77FE32-DD83-4417-829B-E14C1D866F3B}" srcOrd="0" destOrd="0" presId="urn:microsoft.com/office/officeart/2005/8/layout/default"/>
    <dgm:cxn modelId="{74C4E59A-432E-4B8D-8545-E6EA591FF3B7}" type="presOf" srcId="{1E2621B2-8778-4D18-8117-ED895F87B98B}" destId="{2DC15786-3A9A-4811-84FE-56E6B8314ABE}" srcOrd="0" destOrd="0" presId="urn:microsoft.com/office/officeart/2005/8/layout/default"/>
    <dgm:cxn modelId="{4F8C9FB3-7E10-4DF1-984A-6B60114EFDBD}" srcId="{0DF4D3D1-9052-4666-87F4-D0CDE2BD8AD3}" destId="{7B04B941-EE30-4EC2-A91D-2E0BB3319255}" srcOrd="0" destOrd="0" parTransId="{ADEB2060-3876-409C-938C-8B3DDDE7FA34}" sibTransId="{94790161-97FB-4A68-9945-7E9AA4C4A3E0}"/>
    <dgm:cxn modelId="{22765DC5-4597-48F0-B8C8-1570E39DE97A}" srcId="{0DF4D3D1-9052-4666-87F4-D0CDE2BD8AD3}" destId="{5EB062B7-23C0-47EB-8666-57AEE53133B6}" srcOrd="2" destOrd="0" parTransId="{4102A478-F113-4275-9D19-E84BEA289D64}" sibTransId="{262CBBF9-1280-4E8C-9F93-910C96E3212B}"/>
    <dgm:cxn modelId="{FB8AAEE5-EE17-4089-A8EE-27904EF1EEB5}" srcId="{0DF4D3D1-9052-4666-87F4-D0CDE2BD8AD3}" destId="{1E2621B2-8778-4D18-8117-ED895F87B98B}" srcOrd="1" destOrd="0" parTransId="{21069BC5-E35B-4B3E-8434-C85415549F6A}" sibTransId="{B13EEFAC-B64C-44FF-A78D-C5493C64383A}"/>
    <dgm:cxn modelId="{E304DCAF-012F-46FA-A8B0-BE60B5AAA297}" type="presParOf" srcId="{34A51BBB-AE70-4B18-B99C-F3472E887058}" destId="{76D81C38-C56F-4567-9F79-65F68A174E3E}" srcOrd="0" destOrd="0" presId="urn:microsoft.com/office/officeart/2005/8/layout/default"/>
    <dgm:cxn modelId="{70406B59-C10D-45A3-B6DF-90D6BE320144}" type="presParOf" srcId="{34A51BBB-AE70-4B18-B99C-F3472E887058}" destId="{2FF435AB-F2AC-49C7-80C6-B36EF1DFEE65}" srcOrd="1" destOrd="0" presId="urn:microsoft.com/office/officeart/2005/8/layout/default"/>
    <dgm:cxn modelId="{122F0E26-BBE4-43E2-BCFB-FF33B9980543}" type="presParOf" srcId="{34A51BBB-AE70-4B18-B99C-F3472E887058}" destId="{2DC15786-3A9A-4811-84FE-56E6B8314ABE}" srcOrd="2" destOrd="0" presId="urn:microsoft.com/office/officeart/2005/8/layout/default"/>
    <dgm:cxn modelId="{3C225F4E-DFB6-4760-B636-C67A03CA03B8}" type="presParOf" srcId="{34A51BBB-AE70-4B18-B99C-F3472E887058}" destId="{5A241048-F309-49B9-9735-82D3DAF906DE}" srcOrd="3" destOrd="0" presId="urn:microsoft.com/office/officeart/2005/8/layout/default"/>
    <dgm:cxn modelId="{6C6DB935-F087-4576-A0B4-50B5EEECFE29}" type="presParOf" srcId="{34A51BBB-AE70-4B18-B99C-F3472E887058}" destId="{9F77FE32-DD83-4417-829B-E14C1D866F3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B286397-54AB-431A-AAF4-25B7EC4B50AC}" type="doc">
      <dgm:prSet loTypeId="urn:microsoft.com/office/officeart/2017/3/layout/DropPinTimeline" loCatId="time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029E7E-222C-4B8B-B40D-F5AA053A182F}">
      <dgm:prSet phldrT="[Texte]" phldr="0"/>
      <dgm:spPr/>
      <dgm:t>
        <a:bodyPr/>
        <a:lstStyle/>
        <a:p>
          <a:pPr>
            <a:defRPr b="1"/>
          </a:pPr>
          <a:r>
            <a:rPr lang="fr-FR" dirty="0">
              <a:latin typeface="Avenir Next LT Pro"/>
            </a:rPr>
            <a:t>REB </a:t>
          </a:r>
          <a:r>
            <a:rPr lang="fr-FR" dirty="0" err="1">
              <a:latin typeface="Avenir Next LT Pro"/>
            </a:rPr>
            <a:t>approval</a:t>
          </a:r>
          <a:endParaRPr lang="fr-FR" dirty="0"/>
        </a:p>
      </dgm:t>
    </dgm:pt>
    <dgm:pt modelId="{FDEA2087-3C6B-4F21-A0C2-B00C529BA524}" type="parTrans" cxnId="{C270BA65-4973-4962-88A6-8304FAA6B9CE}">
      <dgm:prSet/>
      <dgm:spPr/>
      <dgm:t>
        <a:bodyPr/>
        <a:lstStyle/>
        <a:p>
          <a:endParaRPr lang="fr-FR"/>
        </a:p>
      </dgm:t>
    </dgm:pt>
    <dgm:pt modelId="{AEA7A4BB-F512-438A-9421-284B59BE94C2}" type="sibTrans" cxnId="{C270BA65-4973-4962-88A6-8304FAA6B9CE}">
      <dgm:prSet/>
      <dgm:spPr/>
      <dgm:t>
        <a:bodyPr/>
        <a:lstStyle/>
        <a:p>
          <a:endParaRPr lang="fr-FR"/>
        </a:p>
      </dgm:t>
    </dgm:pt>
    <dgm:pt modelId="{8FE414DF-F9D7-4D49-B34D-33C805D5D13A}">
      <dgm:prSet phldrT="[Texte]" phldr="0"/>
      <dgm:spPr/>
      <dgm:t>
        <a:bodyPr/>
        <a:lstStyle/>
        <a:p>
          <a:r>
            <a:rPr lang="fr-FR" dirty="0" err="1">
              <a:latin typeface="Avenir Next LT Pro"/>
            </a:rPr>
            <a:t>February</a:t>
          </a:r>
          <a:r>
            <a:rPr lang="fr-FR" dirty="0">
              <a:latin typeface="Avenir Next LT Pro"/>
            </a:rPr>
            <a:t> 2024</a:t>
          </a:r>
          <a:endParaRPr lang="fr-FR" dirty="0"/>
        </a:p>
      </dgm:t>
    </dgm:pt>
    <dgm:pt modelId="{D0B2FEB4-9DE4-40EF-A4FE-3FB8FB5F0CEE}" type="parTrans" cxnId="{6EFDE96E-1EB4-4826-957B-DAE26093EE24}">
      <dgm:prSet/>
      <dgm:spPr/>
      <dgm:t>
        <a:bodyPr/>
        <a:lstStyle/>
        <a:p>
          <a:endParaRPr lang="fr-FR"/>
        </a:p>
      </dgm:t>
    </dgm:pt>
    <dgm:pt modelId="{23595325-0CE5-4E05-9FD5-C0065FEDFB8F}" type="sibTrans" cxnId="{6EFDE96E-1EB4-4826-957B-DAE26093EE24}">
      <dgm:prSet/>
      <dgm:spPr/>
      <dgm:t>
        <a:bodyPr/>
        <a:lstStyle/>
        <a:p>
          <a:endParaRPr lang="fr-FR"/>
        </a:p>
      </dgm:t>
    </dgm:pt>
    <dgm:pt modelId="{B353C74D-198B-422E-BECF-44F26D131C36}">
      <dgm:prSet phldrT="[Texte]" phldr="0"/>
      <dgm:spPr/>
      <dgm:t>
        <a:bodyPr/>
        <a:lstStyle/>
        <a:p>
          <a:pPr>
            <a:defRPr b="1"/>
          </a:pPr>
          <a:r>
            <a:rPr lang="fr-FR" dirty="0">
              <a:latin typeface="Avenir Next LT Pro"/>
            </a:rPr>
            <a:t>Pilot </a:t>
          </a:r>
          <a:r>
            <a:rPr lang="fr-FR" dirty="0" err="1">
              <a:latin typeface="Avenir Next LT Pro"/>
            </a:rPr>
            <a:t>study</a:t>
          </a:r>
          <a:endParaRPr lang="fr-FR" dirty="0"/>
        </a:p>
      </dgm:t>
    </dgm:pt>
    <dgm:pt modelId="{E0A76129-97AD-438B-BC2C-F423EE1A6054}" type="parTrans" cxnId="{3C2F65CF-DC99-4FA4-9692-E105D58EE19C}">
      <dgm:prSet/>
      <dgm:spPr/>
      <dgm:t>
        <a:bodyPr/>
        <a:lstStyle/>
        <a:p>
          <a:endParaRPr lang="fr-FR"/>
        </a:p>
      </dgm:t>
    </dgm:pt>
    <dgm:pt modelId="{01525D72-5345-4FD2-AFBC-5E6E30544045}" type="sibTrans" cxnId="{3C2F65CF-DC99-4FA4-9692-E105D58EE19C}">
      <dgm:prSet/>
      <dgm:spPr/>
      <dgm:t>
        <a:bodyPr/>
        <a:lstStyle/>
        <a:p>
          <a:endParaRPr lang="fr-FR"/>
        </a:p>
      </dgm:t>
    </dgm:pt>
    <dgm:pt modelId="{BDBE764E-E4CA-4A69-8BC5-8A656717DF6B}">
      <dgm:prSet phldrT="[Texte]" phldr="0"/>
      <dgm:spPr/>
      <dgm:t>
        <a:bodyPr/>
        <a:lstStyle/>
        <a:p>
          <a:r>
            <a:rPr lang="fr-FR" b="0" dirty="0">
              <a:latin typeface="Avenir Next LT Pro"/>
            </a:rPr>
            <a:t>March 2024</a:t>
          </a:r>
          <a:endParaRPr lang="fr-FR" b="1" dirty="0"/>
        </a:p>
      </dgm:t>
    </dgm:pt>
    <dgm:pt modelId="{A5C73B0C-99D5-46EB-B484-899CA52BECB0}" type="parTrans" cxnId="{E8666636-3972-4ABE-8A47-14391B004F78}">
      <dgm:prSet/>
      <dgm:spPr/>
      <dgm:t>
        <a:bodyPr/>
        <a:lstStyle/>
        <a:p>
          <a:endParaRPr lang="fr-FR"/>
        </a:p>
      </dgm:t>
    </dgm:pt>
    <dgm:pt modelId="{C1CFC591-BC23-4DCE-9821-4A2CB8CE574A}" type="sibTrans" cxnId="{E8666636-3972-4ABE-8A47-14391B004F78}">
      <dgm:prSet/>
      <dgm:spPr/>
      <dgm:t>
        <a:bodyPr/>
        <a:lstStyle/>
        <a:p>
          <a:endParaRPr lang="fr-FR"/>
        </a:p>
      </dgm:t>
    </dgm:pt>
    <dgm:pt modelId="{E31BFDB7-DC00-4404-9FD2-A7AC1A8A386E}">
      <dgm:prSet phldrT="[Texte]" phldr="0"/>
      <dgm:spPr/>
      <dgm:t>
        <a:bodyPr/>
        <a:lstStyle/>
        <a:p>
          <a:pPr>
            <a:defRPr b="1"/>
          </a:pPr>
          <a:r>
            <a:rPr lang="fr-FR" dirty="0" err="1">
              <a:latin typeface="Avenir Next LT Pro"/>
            </a:rPr>
            <a:t>Study</a:t>
          </a:r>
          <a:r>
            <a:rPr lang="fr-FR" dirty="0">
              <a:latin typeface="Avenir Next LT Pro"/>
            </a:rPr>
            <a:t> open to all</a:t>
          </a:r>
          <a:endParaRPr lang="fr-FR" dirty="0"/>
        </a:p>
      </dgm:t>
    </dgm:pt>
    <dgm:pt modelId="{D0CB9D4B-27F0-4326-9FF8-E9EA9F5DE3A3}" type="parTrans" cxnId="{A9FDDEAD-CCA0-40D8-8035-27CF3B1365E2}">
      <dgm:prSet/>
      <dgm:spPr/>
      <dgm:t>
        <a:bodyPr/>
        <a:lstStyle/>
        <a:p>
          <a:endParaRPr lang="fr-FR"/>
        </a:p>
      </dgm:t>
    </dgm:pt>
    <dgm:pt modelId="{32B4D42D-14DC-4A93-89CD-17188ECE8E7C}" type="sibTrans" cxnId="{A9FDDEAD-CCA0-40D8-8035-27CF3B1365E2}">
      <dgm:prSet/>
      <dgm:spPr/>
      <dgm:t>
        <a:bodyPr/>
        <a:lstStyle/>
        <a:p>
          <a:endParaRPr lang="fr-FR"/>
        </a:p>
      </dgm:t>
    </dgm:pt>
    <dgm:pt modelId="{6ED2557E-1970-4D24-B864-BD13B5934769}">
      <dgm:prSet phldrT="[Texte]" phldr="0"/>
      <dgm:spPr/>
      <dgm:t>
        <a:bodyPr/>
        <a:lstStyle/>
        <a:p>
          <a:r>
            <a:rPr lang="fr-FR" dirty="0">
              <a:latin typeface="Avenir Next LT Pro"/>
            </a:rPr>
            <a:t>June 2024</a:t>
          </a:r>
          <a:endParaRPr lang="fr-FR" dirty="0"/>
        </a:p>
      </dgm:t>
    </dgm:pt>
    <dgm:pt modelId="{EA59FB78-2B57-4002-9BD1-FADBFF55DB82}" type="parTrans" cxnId="{2A4C1B0C-358C-4ACE-897A-45A886F5E935}">
      <dgm:prSet/>
      <dgm:spPr/>
      <dgm:t>
        <a:bodyPr/>
        <a:lstStyle/>
        <a:p>
          <a:endParaRPr lang="fr-FR"/>
        </a:p>
      </dgm:t>
    </dgm:pt>
    <dgm:pt modelId="{A08B71F2-DFE6-4451-8A38-B32F22407CE0}" type="sibTrans" cxnId="{2A4C1B0C-358C-4ACE-897A-45A886F5E935}">
      <dgm:prSet/>
      <dgm:spPr/>
      <dgm:t>
        <a:bodyPr/>
        <a:lstStyle/>
        <a:p>
          <a:endParaRPr lang="fr-FR"/>
        </a:p>
      </dgm:t>
    </dgm:pt>
    <dgm:pt modelId="{B0F4844F-7572-4B39-8EFB-B29C512616A8}">
      <dgm:prSet phldr="0"/>
      <dgm:spPr/>
      <dgm:t>
        <a:bodyPr/>
        <a:lstStyle/>
        <a:p>
          <a:pPr>
            <a:defRPr b="1"/>
          </a:pPr>
          <a:r>
            <a:rPr lang="fr-FR" dirty="0">
              <a:latin typeface="Avenir Next LT Pro"/>
            </a:rPr>
            <a:t>First REB submission</a:t>
          </a:r>
        </a:p>
      </dgm:t>
    </dgm:pt>
    <dgm:pt modelId="{F1665C65-EB68-48BF-AAF3-1A93F4DFE847}" type="parTrans" cxnId="{29A9DEA6-26B3-49B5-906B-9DC0DC8E1546}">
      <dgm:prSet/>
      <dgm:spPr/>
    </dgm:pt>
    <dgm:pt modelId="{43D6C233-C78B-4556-996E-BDB93F6E64E1}" type="sibTrans" cxnId="{29A9DEA6-26B3-49B5-906B-9DC0DC8E1546}">
      <dgm:prSet/>
      <dgm:spPr/>
    </dgm:pt>
    <dgm:pt modelId="{1404FAD3-662D-4B6C-8249-2AA1DFBDE02E}">
      <dgm:prSet phldr="0"/>
      <dgm:spPr/>
      <dgm:t>
        <a:bodyPr/>
        <a:lstStyle/>
        <a:p>
          <a:pPr rtl="0"/>
          <a:r>
            <a:rPr lang="fr-FR" b="0" dirty="0" err="1">
              <a:latin typeface="Avenir Next LT Pro"/>
            </a:rPr>
            <a:t>September</a:t>
          </a:r>
          <a:r>
            <a:rPr lang="fr-FR" b="0" dirty="0">
              <a:latin typeface="Avenir Next LT Pro"/>
            </a:rPr>
            <a:t> 2023</a:t>
          </a:r>
        </a:p>
      </dgm:t>
    </dgm:pt>
    <dgm:pt modelId="{8D50AB3C-0C0D-440D-9EDD-555D231E2539}" type="parTrans" cxnId="{EB12481D-34F7-4499-B407-434B75504F21}">
      <dgm:prSet/>
      <dgm:spPr/>
    </dgm:pt>
    <dgm:pt modelId="{9C346108-A32A-4FE9-A477-470C04EB5812}" type="sibTrans" cxnId="{EB12481D-34F7-4499-B407-434B75504F21}">
      <dgm:prSet/>
      <dgm:spPr/>
    </dgm:pt>
    <dgm:pt modelId="{1BFAF473-4B8A-4762-98A8-2E777CA905DE}" type="pres">
      <dgm:prSet presAssocID="{CB286397-54AB-431A-AAF4-25B7EC4B50AC}" presName="root" presStyleCnt="0">
        <dgm:presLayoutVars>
          <dgm:chMax/>
          <dgm:chPref/>
          <dgm:animLvl val="lvl"/>
        </dgm:presLayoutVars>
      </dgm:prSet>
      <dgm:spPr/>
    </dgm:pt>
    <dgm:pt modelId="{4B6452A5-FA95-4A23-8060-11BE6BBB79A8}" type="pres">
      <dgm:prSet presAssocID="{CB286397-54AB-431A-AAF4-25B7EC4B50AC}" presName="divider" presStyleLbl="fgAcc1" presStyleIdx="0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B262F842-C0AA-46E3-9C75-E78E3DDE48F1}" type="pres">
      <dgm:prSet presAssocID="{CB286397-54AB-431A-AAF4-25B7EC4B50AC}" presName="nodes" presStyleCnt="0">
        <dgm:presLayoutVars>
          <dgm:chMax/>
          <dgm:chPref/>
          <dgm:animLvl val="lvl"/>
        </dgm:presLayoutVars>
      </dgm:prSet>
      <dgm:spPr/>
    </dgm:pt>
    <dgm:pt modelId="{D377EFF4-B885-482A-B958-C006CCE9C0AE}" type="pres">
      <dgm:prSet presAssocID="{B0F4844F-7572-4B39-8EFB-B29C512616A8}" presName="composite" presStyleCnt="0"/>
      <dgm:spPr/>
    </dgm:pt>
    <dgm:pt modelId="{E0424DFB-BA64-4F69-91A7-2DA5003CDC10}" type="pres">
      <dgm:prSet presAssocID="{B0F4844F-7572-4B39-8EFB-B29C512616A8}" presName="ConnectorPoint" presStyleLbl="lnNode1" presStyleIdx="0" presStyleCnt="4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5A73C2D-8449-4660-A417-7E49D0F45F69}" type="pres">
      <dgm:prSet presAssocID="{B0F4844F-7572-4B39-8EFB-B29C512616A8}" presName="DropPinPlaceHolder" presStyleCnt="0"/>
      <dgm:spPr/>
    </dgm:pt>
    <dgm:pt modelId="{E363229B-2270-4C68-A137-17D5DA3A3B53}" type="pres">
      <dgm:prSet presAssocID="{B0F4844F-7572-4B39-8EFB-B29C512616A8}" presName="DropPin" presStyleLbl="alignNode1" presStyleIdx="0" presStyleCnt="4"/>
      <dgm:spPr/>
    </dgm:pt>
    <dgm:pt modelId="{6C0C9806-5B36-4DA0-9655-C6E8FDEAF641}" type="pres">
      <dgm:prSet presAssocID="{B0F4844F-7572-4B39-8EFB-B29C512616A8}" presName="Ellipse" presStyleLbl="fgAcc1" presStyleIdx="1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64F4064A-3835-45C6-9E25-A5D331E77FBE}" type="pres">
      <dgm:prSet presAssocID="{B0F4844F-7572-4B39-8EFB-B29C512616A8}" presName="L2TextContainer" presStyleLbl="revTx" presStyleIdx="0" presStyleCnt="8">
        <dgm:presLayoutVars>
          <dgm:bulletEnabled val="1"/>
        </dgm:presLayoutVars>
      </dgm:prSet>
      <dgm:spPr/>
    </dgm:pt>
    <dgm:pt modelId="{8307C171-E554-455C-B457-39CD51FFF4B5}" type="pres">
      <dgm:prSet presAssocID="{B0F4844F-7572-4B39-8EFB-B29C512616A8}" presName="L1TextContainer" presStyleLbl="revTx" presStyleIdx="1" presStyleCnt="8">
        <dgm:presLayoutVars>
          <dgm:chMax val="1"/>
          <dgm:chPref val="1"/>
          <dgm:bulletEnabled val="1"/>
        </dgm:presLayoutVars>
      </dgm:prSet>
      <dgm:spPr/>
    </dgm:pt>
    <dgm:pt modelId="{93A61400-8FA9-491B-B0A8-593BE16057BE}" type="pres">
      <dgm:prSet presAssocID="{B0F4844F-7572-4B39-8EFB-B29C512616A8}" presName="ConnectLine" presStyleLbl="sibTrans1D1" presStyleIdx="0" presStyleCnt="4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ADC275DC-A845-4863-978D-2E6453D1DE77}" type="pres">
      <dgm:prSet presAssocID="{B0F4844F-7572-4B39-8EFB-B29C512616A8}" presName="EmptyPlaceHolder" presStyleCnt="0"/>
      <dgm:spPr/>
    </dgm:pt>
    <dgm:pt modelId="{65900A49-4C4A-4AAB-AA07-60E68B50CFDA}" type="pres">
      <dgm:prSet presAssocID="{43D6C233-C78B-4556-996E-BDB93F6E64E1}" presName="spaceBetweenRectangles" presStyleCnt="0"/>
      <dgm:spPr/>
    </dgm:pt>
    <dgm:pt modelId="{EE0D73DE-015D-4F38-A002-3FA6B10F871D}" type="pres">
      <dgm:prSet presAssocID="{1B029E7E-222C-4B8B-B40D-F5AA053A182F}" presName="composite" presStyleCnt="0"/>
      <dgm:spPr/>
    </dgm:pt>
    <dgm:pt modelId="{42191686-3F43-4739-9719-F9F5C8917798}" type="pres">
      <dgm:prSet presAssocID="{1B029E7E-222C-4B8B-B40D-F5AA053A182F}" presName="ConnectorPoint" presStyleLbl="lnNode1" presStyleIdx="1" presStyleCnt="4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4E8326D6-9A7A-4B3B-BA35-F86A5A4BA49F}" type="pres">
      <dgm:prSet presAssocID="{1B029E7E-222C-4B8B-B40D-F5AA053A182F}" presName="DropPinPlaceHolder" presStyleCnt="0"/>
      <dgm:spPr/>
    </dgm:pt>
    <dgm:pt modelId="{25CCDA5F-6ACD-4DAC-BEE6-226F880ADF0F}" type="pres">
      <dgm:prSet presAssocID="{1B029E7E-222C-4B8B-B40D-F5AA053A182F}" presName="DropPin" presStyleLbl="alignNode1" presStyleIdx="1" presStyleCnt="4"/>
      <dgm:spPr/>
    </dgm:pt>
    <dgm:pt modelId="{5C1AC837-8A88-49BF-A008-FC7922116E85}" type="pres">
      <dgm:prSet presAssocID="{1B029E7E-222C-4B8B-B40D-F5AA053A182F}" presName="Ellipse" presStyleLbl="fgAcc1" presStyleIdx="2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7B4EA468-BD19-457F-AD0D-2FA33CE65257}" type="pres">
      <dgm:prSet presAssocID="{1B029E7E-222C-4B8B-B40D-F5AA053A182F}" presName="L2TextContainer" presStyleLbl="revTx" presStyleIdx="2" presStyleCnt="8">
        <dgm:presLayoutVars>
          <dgm:bulletEnabled val="1"/>
        </dgm:presLayoutVars>
      </dgm:prSet>
      <dgm:spPr/>
    </dgm:pt>
    <dgm:pt modelId="{7CA38FB7-5FC6-4598-B4E1-E7D2DA04A44B}" type="pres">
      <dgm:prSet presAssocID="{1B029E7E-222C-4B8B-B40D-F5AA053A182F}" presName="L1TextContainer" presStyleLbl="revTx" presStyleIdx="3" presStyleCnt="8">
        <dgm:presLayoutVars>
          <dgm:chMax val="1"/>
          <dgm:chPref val="1"/>
          <dgm:bulletEnabled val="1"/>
        </dgm:presLayoutVars>
      </dgm:prSet>
      <dgm:spPr/>
    </dgm:pt>
    <dgm:pt modelId="{2B6E1907-CDCE-42B5-84B9-DE71329E1071}" type="pres">
      <dgm:prSet presAssocID="{1B029E7E-222C-4B8B-B40D-F5AA053A182F}" presName="ConnectLine" presStyleLbl="sibTrans1D1" presStyleIdx="1" presStyleCnt="4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CBDDA182-6A3B-4983-A0C8-A371D6E14E3B}" type="pres">
      <dgm:prSet presAssocID="{1B029E7E-222C-4B8B-B40D-F5AA053A182F}" presName="EmptyPlaceHolder" presStyleCnt="0"/>
      <dgm:spPr/>
    </dgm:pt>
    <dgm:pt modelId="{B3E984F8-7CBF-4454-ACE5-2D21AFDDC8AA}" type="pres">
      <dgm:prSet presAssocID="{AEA7A4BB-F512-438A-9421-284B59BE94C2}" presName="spaceBetweenRectangles" presStyleCnt="0"/>
      <dgm:spPr/>
    </dgm:pt>
    <dgm:pt modelId="{75B5DA1C-CCEA-4539-BF29-626F6C410B8B}" type="pres">
      <dgm:prSet presAssocID="{B353C74D-198B-422E-BECF-44F26D131C36}" presName="composite" presStyleCnt="0"/>
      <dgm:spPr/>
    </dgm:pt>
    <dgm:pt modelId="{BDF39BBE-8C48-427D-A8BB-F4FA97E58289}" type="pres">
      <dgm:prSet presAssocID="{B353C74D-198B-422E-BECF-44F26D131C36}" presName="ConnectorPoint" presStyleLbl="lnNode1" presStyleIdx="2" presStyleCnt="4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AA1C8ABF-666D-434E-AFD4-2E5F50E3BFD9}" type="pres">
      <dgm:prSet presAssocID="{B353C74D-198B-422E-BECF-44F26D131C36}" presName="DropPinPlaceHolder" presStyleCnt="0"/>
      <dgm:spPr/>
    </dgm:pt>
    <dgm:pt modelId="{78E9C2FC-AA3C-4067-8853-88E4C991733B}" type="pres">
      <dgm:prSet presAssocID="{B353C74D-198B-422E-BECF-44F26D131C36}" presName="DropPin" presStyleLbl="alignNode1" presStyleIdx="2" presStyleCnt="4"/>
      <dgm:spPr/>
    </dgm:pt>
    <dgm:pt modelId="{941835BB-3DC1-4631-A941-CC2797460DC7}" type="pres">
      <dgm:prSet presAssocID="{B353C74D-198B-422E-BECF-44F26D131C36}" presName="Ellipse" presStyleLbl="fgAcc1" presStyleIdx="3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AFCF1D1B-003A-42E5-AA7D-2222E4D137E8}" type="pres">
      <dgm:prSet presAssocID="{B353C74D-198B-422E-BECF-44F26D131C36}" presName="L2TextContainer" presStyleLbl="revTx" presStyleIdx="4" presStyleCnt="8">
        <dgm:presLayoutVars>
          <dgm:bulletEnabled val="1"/>
        </dgm:presLayoutVars>
      </dgm:prSet>
      <dgm:spPr/>
    </dgm:pt>
    <dgm:pt modelId="{66DE72C0-7009-405B-A422-B398203300ED}" type="pres">
      <dgm:prSet presAssocID="{B353C74D-198B-422E-BECF-44F26D131C36}" presName="L1TextContainer" presStyleLbl="revTx" presStyleIdx="5" presStyleCnt="8">
        <dgm:presLayoutVars>
          <dgm:chMax val="1"/>
          <dgm:chPref val="1"/>
          <dgm:bulletEnabled val="1"/>
        </dgm:presLayoutVars>
      </dgm:prSet>
      <dgm:spPr/>
    </dgm:pt>
    <dgm:pt modelId="{B1717530-F60B-4B79-8A81-CCFA734AD0BD}" type="pres">
      <dgm:prSet presAssocID="{B353C74D-198B-422E-BECF-44F26D131C36}" presName="ConnectLine" presStyleLbl="sibTrans1D1" presStyleIdx="2" presStyleCnt="4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7448D15B-91B9-4D98-A34C-FAB569BF5D8B}" type="pres">
      <dgm:prSet presAssocID="{B353C74D-198B-422E-BECF-44F26D131C36}" presName="EmptyPlaceHolder" presStyleCnt="0"/>
      <dgm:spPr/>
    </dgm:pt>
    <dgm:pt modelId="{D78EFCD3-5B33-4CAC-9BF0-0EBA57B3C428}" type="pres">
      <dgm:prSet presAssocID="{01525D72-5345-4FD2-AFBC-5E6E30544045}" presName="spaceBetweenRectangles" presStyleCnt="0"/>
      <dgm:spPr/>
    </dgm:pt>
    <dgm:pt modelId="{2024B6C9-480E-484D-BDCC-B7313853531C}" type="pres">
      <dgm:prSet presAssocID="{E31BFDB7-DC00-4404-9FD2-A7AC1A8A386E}" presName="composite" presStyleCnt="0"/>
      <dgm:spPr/>
    </dgm:pt>
    <dgm:pt modelId="{E4C0CAC7-86AF-49D3-BBE9-15628B308F8C}" type="pres">
      <dgm:prSet presAssocID="{E31BFDB7-DC00-4404-9FD2-A7AC1A8A386E}" presName="ConnectorPoint" presStyleLbl="lnNode1" presStyleIdx="3" presStyleCnt="4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9047A5E0-8084-43A5-A319-503543DD46E0}" type="pres">
      <dgm:prSet presAssocID="{E31BFDB7-DC00-4404-9FD2-A7AC1A8A386E}" presName="DropPinPlaceHolder" presStyleCnt="0"/>
      <dgm:spPr/>
    </dgm:pt>
    <dgm:pt modelId="{4CA4B153-78C3-4285-A8F9-C1074FC5FB44}" type="pres">
      <dgm:prSet presAssocID="{E31BFDB7-DC00-4404-9FD2-A7AC1A8A386E}" presName="DropPin" presStyleLbl="alignNode1" presStyleIdx="3" presStyleCnt="4"/>
      <dgm:spPr/>
    </dgm:pt>
    <dgm:pt modelId="{45FF4AC8-2846-4609-BA0D-434092BA418B}" type="pres">
      <dgm:prSet presAssocID="{E31BFDB7-DC00-4404-9FD2-A7AC1A8A386E}" presName="Ellipse" presStyleLbl="fgAcc1" presStyleIdx="4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A476A2DB-CCBA-48DA-9C24-38A0F6A8FEDD}" type="pres">
      <dgm:prSet presAssocID="{E31BFDB7-DC00-4404-9FD2-A7AC1A8A386E}" presName="L2TextContainer" presStyleLbl="revTx" presStyleIdx="6" presStyleCnt="8">
        <dgm:presLayoutVars>
          <dgm:bulletEnabled val="1"/>
        </dgm:presLayoutVars>
      </dgm:prSet>
      <dgm:spPr/>
    </dgm:pt>
    <dgm:pt modelId="{8F481CE3-AE44-4F82-85D7-062C28954A4E}" type="pres">
      <dgm:prSet presAssocID="{E31BFDB7-DC00-4404-9FD2-A7AC1A8A386E}" presName="L1TextContainer" presStyleLbl="revTx" presStyleIdx="7" presStyleCnt="8">
        <dgm:presLayoutVars>
          <dgm:chMax val="1"/>
          <dgm:chPref val="1"/>
          <dgm:bulletEnabled val="1"/>
        </dgm:presLayoutVars>
      </dgm:prSet>
      <dgm:spPr/>
    </dgm:pt>
    <dgm:pt modelId="{5F36777A-1EE2-4864-A5B0-992B35526233}" type="pres">
      <dgm:prSet presAssocID="{E31BFDB7-DC00-4404-9FD2-A7AC1A8A386E}" presName="ConnectLine" presStyleLbl="sibTrans1D1" presStyleIdx="3" presStyleCnt="4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08ED328E-4885-4751-B9D4-006ABFA6A82D}" type="pres">
      <dgm:prSet presAssocID="{E31BFDB7-DC00-4404-9FD2-A7AC1A8A386E}" presName="EmptyPlaceHolder" presStyleCnt="0"/>
      <dgm:spPr/>
    </dgm:pt>
  </dgm:ptLst>
  <dgm:cxnLst>
    <dgm:cxn modelId="{2A4C1B0C-358C-4ACE-897A-45A886F5E935}" srcId="{E31BFDB7-DC00-4404-9FD2-A7AC1A8A386E}" destId="{6ED2557E-1970-4D24-B864-BD13B5934769}" srcOrd="0" destOrd="0" parTransId="{EA59FB78-2B57-4002-9BD1-FADBFF55DB82}" sibTransId="{A08B71F2-DFE6-4451-8A38-B32F22407CE0}"/>
    <dgm:cxn modelId="{8CEF6F0E-221E-4F1B-9E15-905755A3B0A1}" type="presOf" srcId="{1404FAD3-662D-4B6C-8249-2AA1DFBDE02E}" destId="{64F4064A-3835-45C6-9E25-A5D331E77FBE}" srcOrd="0" destOrd="0" presId="urn:microsoft.com/office/officeart/2017/3/layout/DropPinTimeline"/>
    <dgm:cxn modelId="{EB12481D-34F7-4499-B407-434B75504F21}" srcId="{B0F4844F-7572-4B39-8EFB-B29C512616A8}" destId="{1404FAD3-662D-4B6C-8249-2AA1DFBDE02E}" srcOrd="0" destOrd="0" parTransId="{8D50AB3C-0C0D-440D-9EDD-555D231E2539}" sibTransId="{9C346108-A32A-4FE9-A477-470C04EB5812}"/>
    <dgm:cxn modelId="{78EA4528-7509-40D7-86A8-22DD62F33743}" type="presOf" srcId="{B353C74D-198B-422E-BECF-44F26D131C36}" destId="{66DE72C0-7009-405B-A422-B398203300ED}" srcOrd="0" destOrd="0" presId="urn:microsoft.com/office/officeart/2017/3/layout/DropPinTimeline"/>
    <dgm:cxn modelId="{E8666636-3972-4ABE-8A47-14391B004F78}" srcId="{B353C74D-198B-422E-BECF-44F26D131C36}" destId="{BDBE764E-E4CA-4A69-8BC5-8A656717DF6B}" srcOrd="0" destOrd="0" parTransId="{A5C73B0C-99D5-46EB-B484-899CA52BECB0}" sibTransId="{C1CFC591-BC23-4DCE-9821-4A2CB8CE574A}"/>
    <dgm:cxn modelId="{B55B1B60-6F05-4BDF-A05E-D1793468B932}" type="presOf" srcId="{6ED2557E-1970-4D24-B864-BD13B5934769}" destId="{A476A2DB-CCBA-48DA-9C24-38A0F6A8FEDD}" srcOrd="0" destOrd="0" presId="urn:microsoft.com/office/officeart/2017/3/layout/DropPinTimeline"/>
    <dgm:cxn modelId="{C270BA65-4973-4962-88A6-8304FAA6B9CE}" srcId="{CB286397-54AB-431A-AAF4-25B7EC4B50AC}" destId="{1B029E7E-222C-4B8B-B40D-F5AA053A182F}" srcOrd="1" destOrd="0" parTransId="{FDEA2087-3C6B-4F21-A0C2-B00C529BA524}" sibTransId="{AEA7A4BB-F512-438A-9421-284B59BE94C2}"/>
    <dgm:cxn modelId="{6EFDE96E-1EB4-4826-957B-DAE26093EE24}" srcId="{1B029E7E-222C-4B8B-B40D-F5AA053A182F}" destId="{8FE414DF-F9D7-4D49-B34D-33C805D5D13A}" srcOrd="0" destOrd="0" parTransId="{D0B2FEB4-9DE4-40EF-A4FE-3FB8FB5F0CEE}" sibTransId="{23595325-0CE5-4E05-9FD5-C0065FEDFB8F}"/>
    <dgm:cxn modelId="{D7B67393-1962-46E9-82D2-A6ADC1B868ED}" type="presOf" srcId="{CB286397-54AB-431A-AAF4-25B7EC4B50AC}" destId="{1BFAF473-4B8A-4762-98A8-2E777CA905DE}" srcOrd="0" destOrd="0" presId="urn:microsoft.com/office/officeart/2017/3/layout/DropPinTimeline"/>
    <dgm:cxn modelId="{2622EFA3-9FBE-44A2-B95C-B713A553B9C4}" type="presOf" srcId="{B0F4844F-7572-4B39-8EFB-B29C512616A8}" destId="{8307C171-E554-455C-B457-39CD51FFF4B5}" srcOrd="0" destOrd="0" presId="urn:microsoft.com/office/officeart/2017/3/layout/DropPinTimeline"/>
    <dgm:cxn modelId="{29A9DEA6-26B3-49B5-906B-9DC0DC8E1546}" srcId="{CB286397-54AB-431A-AAF4-25B7EC4B50AC}" destId="{B0F4844F-7572-4B39-8EFB-B29C512616A8}" srcOrd="0" destOrd="0" parTransId="{F1665C65-EB68-48BF-AAF3-1A93F4DFE847}" sibTransId="{43D6C233-C78B-4556-996E-BDB93F6E64E1}"/>
    <dgm:cxn modelId="{A9FDDEAD-CCA0-40D8-8035-27CF3B1365E2}" srcId="{CB286397-54AB-431A-AAF4-25B7EC4B50AC}" destId="{E31BFDB7-DC00-4404-9FD2-A7AC1A8A386E}" srcOrd="3" destOrd="0" parTransId="{D0CB9D4B-27F0-4326-9FF8-E9EA9F5DE3A3}" sibTransId="{32B4D42D-14DC-4A93-89CD-17188ECE8E7C}"/>
    <dgm:cxn modelId="{C51684C8-A9FF-4BA1-B899-826C0CA4BE1D}" type="presOf" srcId="{8FE414DF-F9D7-4D49-B34D-33C805D5D13A}" destId="{7B4EA468-BD19-457F-AD0D-2FA33CE65257}" srcOrd="0" destOrd="0" presId="urn:microsoft.com/office/officeart/2017/3/layout/DropPinTimeline"/>
    <dgm:cxn modelId="{3C2F65CF-DC99-4FA4-9692-E105D58EE19C}" srcId="{CB286397-54AB-431A-AAF4-25B7EC4B50AC}" destId="{B353C74D-198B-422E-BECF-44F26D131C36}" srcOrd="2" destOrd="0" parTransId="{E0A76129-97AD-438B-BC2C-F423EE1A6054}" sibTransId="{01525D72-5345-4FD2-AFBC-5E6E30544045}"/>
    <dgm:cxn modelId="{894F02D0-6BCB-4367-A9E3-63DE80E6EBB5}" type="presOf" srcId="{BDBE764E-E4CA-4A69-8BC5-8A656717DF6B}" destId="{AFCF1D1B-003A-42E5-AA7D-2222E4D137E8}" srcOrd="0" destOrd="0" presId="urn:microsoft.com/office/officeart/2017/3/layout/DropPinTimeline"/>
    <dgm:cxn modelId="{FDD5F8D2-6077-4ED4-AC92-291AF8D09868}" type="presOf" srcId="{1B029E7E-222C-4B8B-B40D-F5AA053A182F}" destId="{7CA38FB7-5FC6-4598-B4E1-E7D2DA04A44B}" srcOrd="0" destOrd="0" presId="urn:microsoft.com/office/officeart/2017/3/layout/DropPinTimeline"/>
    <dgm:cxn modelId="{12F080FC-CF47-4481-ADF8-78D577B637F1}" type="presOf" srcId="{E31BFDB7-DC00-4404-9FD2-A7AC1A8A386E}" destId="{8F481CE3-AE44-4F82-85D7-062C28954A4E}" srcOrd="0" destOrd="0" presId="urn:microsoft.com/office/officeart/2017/3/layout/DropPinTimeline"/>
    <dgm:cxn modelId="{B8C1B489-32D4-4960-AAB6-FE0CE8A89AF4}" type="presParOf" srcId="{1BFAF473-4B8A-4762-98A8-2E777CA905DE}" destId="{4B6452A5-FA95-4A23-8060-11BE6BBB79A8}" srcOrd="0" destOrd="0" presId="urn:microsoft.com/office/officeart/2017/3/layout/DropPinTimeline"/>
    <dgm:cxn modelId="{A5917ECA-36BF-460F-9C85-C8ACFDEF149C}" type="presParOf" srcId="{1BFAF473-4B8A-4762-98A8-2E777CA905DE}" destId="{B262F842-C0AA-46E3-9C75-E78E3DDE48F1}" srcOrd="1" destOrd="0" presId="urn:microsoft.com/office/officeart/2017/3/layout/DropPinTimeline"/>
    <dgm:cxn modelId="{5F8FF2B5-591F-408A-BE1B-03AA02F73FE7}" type="presParOf" srcId="{B262F842-C0AA-46E3-9C75-E78E3DDE48F1}" destId="{D377EFF4-B885-482A-B958-C006CCE9C0AE}" srcOrd="0" destOrd="0" presId="urn:microsoft.com/office/officeart/2017/3/layout/DropPinTimeline"/>
    <dgm:cxn modelId="{EAAD2B7A-CFDC-4022-9B4F-BA15BCBDFC6C}" type="presParOf" srcId="{D377EFF4-B885-482A-B958-C006CCE9C0AE}" destId="{E0424DFB-BA64-4F69-91A7-2DA5003CDC10}" srcOrd="0" destOrd="0" presId="urn:microsoft.com/office/officeart/2017/3/layout/DropPinTimeline"/>
    <dgm:cxn modelId="{827BF148-833D-42FB-9FCC-4F624BC75953}" type="presParOf" srcId="{D377EFF4-B885-482A-B958-C006CCE9C0AE}" destId="{E5A73C2D-8449-4660-A417-7E49D0F45F69}" srcOrd="1" destOrd="0" presId="urn:microsoft.com/office/officeart/2017/3/layout/DropPinTimeline"/>
    <dgm:cxn modelId="{E61BEA63-E94F-4689-A7CF-D49B815D34C1}" type="presParOf" srcId="{E5A73C2D-8449-4660-A417-7E49D0F45F69}" destId="{E363229B-2270-4C68-A137-17D5DA3A3B53}" srcOrd="0" destOrd="0" presId="urn:microsoft.com/office/officeart/2017/3/layout/DropPinTimeline"/>
    <dgm:cxn modelId="{CDE9134A-4B31-47BA-8434-43A62B480F6C}" type="presParOf" srcId="{E5A73C2D-8449-4660-A417-7E49D0F45F69}" destId="{6C0C9806-5B36-4DA0-9655-C6E8FDEAF641}" srcOrd="1" destOrd="0" presId="urn:microsoft.com/office/officeart/2017/3/layout/DropPinTimeline"/>
    <dgm:cxn modelId="{8360F6E8-C50F-461C-B990-940C9AC0692C}" type="presParOf" srcId="{D377EFF4-B885-482A-B958-C006CCE9C0AE}" destId="{64F4064A-3835-45C6-9E25-A5D331E77FBE}" srcOrd="2" destOrd="0" presId="urn:microsoft.com/office/officeart/2017/3/layout/DropPinTimeline"/>
    <dgm:cxn modelId="{E3BEB3A7-6868-4DAD-BF7C-B71D6C88D420}" type="presParOf" srcId="{D377EFF4-B885-482A-B958-C006CCE9C0AE}" destId="{8307C171-E554-455C-B457-39CD51FFF4B5}" srcOrd="3" destOrd="0" presId="urn:microsoft.com/office/officeart/2017/3/layout/DropPinTimeline"/>
    <dgm:cxn modelId="{5F3EFF1B-180C-4D6B-9F3E-7576E7111B79}" type="presParOf" srcId="{D377EFF4-B885-482A-B958-C006CCE9C0AE}" destId="{93A61400-8FA9-491B-B0A8-593BE16057BE}" srcOrd="4" destOrd="0" presId="urn:microsoft.com/office/officeart/2017/3/layout/DropPinTimeline"/>
    <dgm:cxn modelId="{D836910E-2BAC-46EE-87EC-D7E349EB3080}" type="presParOf" srcId="{D377EFF4-B885-482A-B958-C006CCE9C0AE}" destId="{ADC275DC-A845-4863-978D-2E6453D1DE77}" srcOrd="5" destOrd="0" presId="urn:microsoft.com/office/officeart/2017/3/layout/DropPinTimeline"/>
    <dgm:cxn modelId="{5C0CDBF3-531B-4957-8098-52BC65273105}" type="presParOf" srcId="{B262F842-C0AA-46E3-9C75-E78E3DDE48F1}" destId="{65900A49-4C4A-4AAB-AA07-60E68B50CFDA}" srcOrd="1" destOrd="0" presId="urn:microsoft.com/office/officeart/2017/3/layout/DropPinTimeline"/>
    <dgm:cxn modelId="{F729B80F-478D-4866-8DE4-38B2B4685887}" type="presParOf" srcId="{B262F842-C0AA-46E3-9C75-E78E3DDE48F1}" destId="{EE0D73DE-015D-4F38-A002-3FA6B10F871D}" srcOrd="2" destOrd="0" presId="urn:microsoft.com/office/officeart/2017/3/layout/DropPinTimeline"/>
    <dgm:cxn modelId="{802CC7E3-5818-4F83-887C-A4BCA633C696}" type="presParOf" srcId="{EE0D73DE-015D-4F38-A002-3FA6B10F871D}" destId="{42191686-3F43-4739-9719-F9F5C8917798}" srcOrd="0" destOrd="0" presId="urn:microsoft.com/office/officeart/2017/3/layout/DropPinTimeline"/>
    <dgm:cxn modelId="{F4CCA9D9-7C1E-46CA-8A61-15D98BFC17B0}" type="presParOf" srcId="{EE0D73DE-015D-4F38-A002-3FA6B10F871D}" destId="{4E8326D6-9A7A-4B3B-BA35-F86A5A4BA49F}" srcOrd="1" destOrd="0" presId="urn:microsoft.com/office/officeart/2017/3/layout/DropPinTimeline"/>
    <dgm:cxn modelId="{3C595A8B-D27B-4C49-9458-8201E873FE80}" type="presParOf" srcId="{4E8326D6-9A7A-4B3B-BA35-F86A5A4BA49F}" destId="{25CCDA5F-6ACD-4DAC-BEE6-226F880ADF0F}" srcOrd="0" destOrd="0" presId="urn:microsoft.com/office/officeart/2017/3/layout/DropPinTimeline"/>
    <dgm:cxn modelId="{EF8F2316-514E-4FB4-807D-F3D56388B3F9}" type="presParOf" srcId="{4E8326D6-9A7A-4B3B-BA35-F86A5A4BA49F}" destId="{5C1AC837-8A88-49BF-A008-FC7922116E85}" srcOrd="1" destOrd="0" presId="urn:microsoft.com/office/officeart/2017/3/layout/DropPinTimeline"/>
    <dgm:cxn modelId="{2C86E5EB-3573-4071-B96D-05EBD3E11223}" type="presParOf" srcId="{EE0D73DE-015D-4F38-A002-3FA6B10F871D}" destId="{7B4EA468-BD19-457F-AD0D-2FA33CE65257}" srcOrd="2" destOrd="0" presId="urn:microsoft.com/office/officeart/2017/3/layout/DropPinTimeline"/>
    <dgm:cxn modelId="{821A75F2-1BC1-40F0-A5F0-020479480425}" type="presParOf" srcId="{EE0D73DE-015D-4F38-A002-3FA6B10F871D}" destId="{7CA38FB7-5FC6-4598-B4E1-E7D2DA04A44B}" srcOrd="3" destOrd="0" presId="urn:microsoft.com/office/officeart/2017/3/layout/DropPinTimeline"/>
    <dgm:cxn modelId="{B16841BA-0CF4-450F-B24D-1FB9CAE4DA3F}" type="presParOf" srcId="{EE0D73DE-015D-4F38-A002-3FA6B10F871D}" destId="{2B6E1907-CDCE-42B5-84B9-DE71329E1071}" srcOrd="4" destOrd="0" presId="urn:microsoft.com/office/officeart/2017/3/layout/DropPinTimeline"/>
    <dgm:cxn modelId="{3CD9B412-E5EB-4A9E-BC79-896D611433EC}" type="presParOf" srcId="{EE0D73DE-015D-4F38-A002-3FA6B10F871D}" destId="{CBDDA182-6A3B-4983-A0C8-A371D6E14E3B}" srcOrd="5" destOrd="0" presId="urn:microsoft.com/office/officeart/2017/3/layout/DropPinTimeline"/>
    <dgm:cxn modelId="{8E20A70E-A020-4A16-956D-A72D05C0276B}" type="presParOf" srcId="{B262F842-C0AA-46E3-9C75-E78E3DDE48F1}" destId="{B3E984F8-7CBF-4454-ACE5-2D21AFDDC8AA}" srcOrd="3" destOrd="0" presId="urn:microsoft.com/office/officeart/2017/3/layout/DropPinTimeline"/>
    <dgm:cxn modelId="{8501E853-A5E6-441B-B233-9BAA1857D39C}" type="presParOf" srcId="{B262F842-C0AA-46E3-9C75-E78E3DDE48F1}" destId="{75B5DA1C-CCEA-4539-BF29-626F6C410B8B}" srcOrd="4" destOrd="0" presId="urn:microsoft.com/office/officeart/2017/3/layout/DropPinTimeline"/>
    <dgm:cxn modelId="{4DCBD9DD-7023-4618-BADD-BD0D295C5645}" type="presParOf" srcId="{75B5DA1C-CCEA-4539-BF29-626F6C410B8B}" destId="{BDF39BBE-8C48-427D-A8BB-F4FA97E58289}" srcOrd="0" destOrd="0" presId="urn:microsoft.com/office/officeart/2017/3/layout/DropPinTimeline"/>
    <dgm:cxn modelId="{CB7F0ECE-6DE6-473F-9ECC-02C1F4CF5CDE}" type="presParOf" srcId="{75B5DA1C-CCEA-4539-BF29-626F6C410B8B}" destId="{AA1C8ABF-666D-434E-AFD4-2E5F50E3BFD9}" srcOrd="1" destOrd="0" presId="urn:microsoft.com/office/officeart/2017/3/layout/DropPinTimeline"/>
    <dgm:cxn modelId="{BD5BBCB8-6148-43C9-9B27-BFE0A809AFE5}" type="presParOf" srcId="{AA1C8ABF-666D-434E-AFD4-2E5F50E3BFD9}" destId="{78E9C2FC-AA3C-4067-8853-88E4C991733B}" srcOrd="0" destOrd="0" presId="urn:microsoft.com/office/officeart/2017/3/layout/DropPinTimeline"/>
    <dgm:cxn modelId="{A7786B8C-1D86-4349-9901-F8263493E268}" type="presParOf" srcId="{AA1C8ABF-666D-434E-AFD4-2E5F50E3BFD9}" destId="{941835BB-3DC1-4631-A941-CC2797460DC7}" srcOrd="1" destOrd="0" presId="urn:microsoft.com/office/officeart/2017/3/layout/DropPinTimeline"/>
    <dgm:cxn modelId="{9385D345-CA65-4FF8-8F15-578CCB3ACA1E}" type="presParOf" srcId="{75B5DA1C-CCEA-4539-BF29-626F6C410B8B}" destId="{AFCF1D1B-003A-42E5-AA7D-2222E4D137E8}" srcOrd="2" destOrd="0" presId="urn:microsoft.com/office/officeart/2017/3/layout/DropPinTimeline"/>
    <dgm:cxn modelId="{9898FB23-E9EC-415F-B0A2-D7E969A13FFA}" type="presParOf" srcId="{75B5DA1C-CCEA-4539-BF29-626F6C410B8B}" destId="{66DE72C0-7009-405B-A422-B398203300ED}" srcOrd="3" destOrd="0" presId="urn:microsoft.com/office/officeart/2017/3/layout/DropPinTimeline"/>
    <dgm:cxn modelId="{3B096B22-3085-4CCD-BE16-A05AB93BAFEB}" type="presParOf" srcId="{75B5DA1C-CCEA-4539-BF29-626F6C410B8B}" destId="{B1717530-F60B-4B79-8A81-CCFA734AD0BD}" srcOrd="4" destOrd="0" presId="urn:microsoft.com/office/officeart/2017/3/layout/DropPinTimeline"/>
    <dgm:cxn modelId="{8C6F2DBA-DB51-4E60-BF5E-DE9E66C75DDB}" type="presParOf" srcId="{75B5DA1C-CCEA-4539-BF29-626F6C410B8B}" destId="{7448D15B-91B9-4D98-A34C-FAB569BF5D8B}" srcOrd="5" destOrd="0" presId="urn:microsoft.com/office/officeart/2017/3/layout/DropPinTimeline"/>
    <dgm:cxn modelId="{4AB39B46-11CD-4FA0-A6AB-55D9E84ADA50}" type="presParOf" srcId="{B262F842-C0AA-46E3-9C75-E78E3DDE48F1}" destId="{D78EFCD3-5B33-4CAC-9BF0-0EBA57B3C428}" srcOrd="5" destOrd="0" presId="urn:microsoft.com/office/officeart/2017/3/layout/DropPinTimeline"/>
    <dgm:cxn modelId="{220C8641-771E-4479-B211-6050EA6151C6}" type="presParOf" srcId="{B262F842-C0AA-46E3-9C75-E78E3DDE48F1}" destId="{2024B6C9-480E-484D-BDCC-B7313853531C}" srcOrd="6" destOrd="0" presId="urn:microsoft.com/office/officeart/2017/3/layout/DropPinTimeline"/>
    <dgm:cxn modelId="{EC60B6C0-E99B-4781-90B3-A9857E199798}" type="presParOf" srcId="{2024B6C9-480E-484D-BDCC-B7313853531C}" destId="{E4C0CAC7-86AF-49D3-BBE9-15628B308F8C}" srcOrd="0" destOrd="0" presId="urn:microsoft.com/office/officeart/2017/3/layout/DropPinTimeline"/>
    <dgm:cxn modelId="{F361F6E6-13E0-4220-A038-02C3969DB1F1}" type="presParOf" srcId="{2024B6C9-480E-484D-BDCC-B7313853531C}" destId="{9047A5E0-8084-43A5-A319-503543DD46E0}" srcOrd="1" destOrd="0" presId="urn:microsoft.com/office/officeart/2017/3/layout/DropPinTimeline"/>
    <dgm:cxn modelId="{36CD7655-BC00-45DC-9B56-3C3743F401EB}" type="presParOf" srcId="{9047A5E0-8084-43A5-A319-503543DD46E0}" destId="{4CA4B153-78C3-4285-A8F9-C1074FC5FB44}" srcOrd="0" destOrd="0" presId="urn:microsoft.com/office/officeart/2017/3/layout/DropPinTimeline"/>
    <dgm:cxn modelId="{546B35C8-75DC-48AC-9867-188D568C93E5}" type="presParOf" srcId="{9047A5E0-8084-43A5-A319-503543DD46E0}" destId="{45FF4AC8-2846-4609-BA0D-434092BA418B}" srcOrd="1" destOrd="0" presId="urn:microsoft.com/office/officeart/2017/3/layout/DropPinTimeline"/>
    <dgm:cxn modelId="{BCAEDFF8-5541-4289-BB97-4DDAABD7CBFF}" type="presParOf" srcId="{2024B6C9-480E-484D-BDCC-B7313853531C}" destId="{A476A2DB-CCBA-48DA-9C24-38A0F6A8FEDD}" srcOrd="2" destOrd="0" presId="urn:microsoft.com/office/officeart/2017/3/layout/DropPinTimeline"/>
    <dgm:cxn modelId="{01E96A09-4C19-4702-AF92-2C9123778D07}" type="presParOf" srcId="{2024B6C9-480E-484D-BDCC-B7313853531C}" destId="{8F481CE3-AE44-4F82-85D7-062C28954A4E}" srcOrd="3" destOrd="0" presId="urn:microsoft.com/office/officeart/2017/3/layout/DropPinTimeline"/>
    <dgm:cxn modelId="{18E991BE-557A-4549-BFB0-ACB06D8122D1}" type="presParOf" srcId="{2024B6C9-480E-484D-BDCC-B7313853531C}" destId="{5F36777A-1EE2-4864-A5B0-992B35526233}" srcOrd="4" destOrd="0" presId="urn:microsoft.com/office/officeart/2017/3/layout/DropPinTimeline"/>
    <dgm:cxn modelId="{24C27AD7-17EF-4B9E-9654-232919185F8E}" type="presParOf" srcId="{2024B6C9-480E-484D-BDCC-B7313853531C}" destId="{08ED328E-4885-4751-B9D4-006ABFA6A82D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174AF-D8B3-4FFE-AAB3-108F2F9E618D}">
      <dsp:nvSpPr>
        <dsp:cNvPr id="0" name=""/>
        <dsp:cNvSpPr/>
      </dsp:nvSpPr>
      <dsp:spPr>
        <a:xfrm>
          <a:off x="0" y="0"/>
          <a:ext cx="11003796" cy="175208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kern="1200" dirty="0" err="1">
              <a:latin typeface="Avenir Next LT Pro"/>
            </a:rPr>
            <a:t>Eligibility</a:t>
          </a:r>
          <a:r>
            <a:rPr lang="fr-FR" sz="6500" kern="1200" dirty="0">
              <a:latin typeface="Avenir Next LT Pro"/>
            </a:rPr>
            <a:t> </a:t>
          </a:r>
          <a:r>
            <a:rPr lang="fr-FR" sz="6500" kern="1200" dirty="0" err="1">
              <a:latin typeface="Avenir Next LT Pro"/>
            </a:rPr>
            <a:t>Criteria</a:t>
          </a:r>
          <a:endParaRPr lang="fr-FR" sz="6500" kern="1200" dirty="0"/>
        </a:p>
      </dsp:txBody>
      <dsp:txXfrm>
        <a:off x="0" y="0"/>
        <a:ext cx="11003796" cy="1752083"/>
      </dsp:txXfrm>
    </dsp:sp>
    <dsp:sp modelId="{77B6B957-B190-451E-9CB0-31922B2DC324}">
      <dsp:nvSpPr>
        <dsp:cNvPr id="0" name=""/>
        <dsp:cNvSpPr/>
      </dsp:nvSpPr>
      <dsp:spPr>
        <a:xfrm>
          <a:off x="5372" y="1752083"/>
          <a:ext cx="3664350" cy="36793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 dirty="0" err="1">
              <a:latin typeface="Avenir Next LT Pro"/>
            </a:rPr>
            <a:t>Any</a:t>
          </a:r>
          <a:r>
            <a:rPr lang="fr-FR" sz="3500" kern="1200" dirty="0">
              <a:latin typeface="Avenir Next LT Pro"/>
            </a:rPr>
            <a:t> </a:t>
          </a:r>
          <a:r>
            <a:rPr lang="fr-FR" sz="3500" kern="1200" dirty="0" err="1">
              <a:latin typeface="Avenir Next LT Pro"/>
            </a:rPr>
            <a:t>age</a:t>
          </a:r>
          <a:r>
            <a:rPr lang="fr-FR" sz="3500" kern="1200" dirty="0">
              <a:latin typeface="Avenir Next LT Pro"/>
            </a:rPr>
            <a:t>, </a:t>
          </a:r>
          <a:r>
            <a:rPr lang="fr-FR" sz="3500" kern="1200" dirty="0" err="1">
              <a:latin typeface="Avenir Next LT Pro"/>
            </a:rPr>
            <a:t>any</a:t>
          </a:r>
          <a:r>
            <a:rPr lang="fr-FR" sz="3500" kern="1200" dirty="0">
              <a:latin typeface="Avenir Next LT Pro"/>
            </a:rPr>
            <a:t> country, </a:t>
          </a:r>
          <a:r>
            <a:rPr lang="fr-FR" sz="3500" kern="1200" dirty="0" err="1">
              <a:latin typeface="Avenir Next LT Pro"/>
            </a:rPr>
            <a:t>with</a:t>
          </a:r>
          <a:r>
            <a:rPr lang="fr-FR" sz="3500" kern="1200" dirty="0">
              <a:latin typeface="Avenir Next LT Pro"/>
            </a:rPr>
            <a:t> </a:t>
          </a:r>
          <a:r>
            <a:rPr lang="fr-FR" sz="3500" kern="1200" dirty="0" err="1">
              <a:latin typeface="Avenir Next LT Pro"/>
            </a:rPr>
            <a:t>pathogenic</a:t>
          </a:r>
          <a:r>
            <a:rPr lang="fr-FR" sz="3500" kern="1200" dirty="0">
              <a:latin typeface="Avenir Next LT Pro"/>
            </a:rPr>
            <a:t>, </a:t>
          </a:r>
          <a:r>
            <a:rPr lang="fr-FR" sz="3500" kern="1200" dirty="0" err="1">
              <a:latin typeface="Avenir Next LT Pro"/>
            </a:rPr>
            <a:t>likely</a:t>
          </a:r>
          <a:r>
            <a:rPr lang="fr-FR" sz="3500" kern="1200" dirty="0">
              <a:latin typeface="Avenir Next LT Pro"/>
            </a:rPr>
            <a:t> </a:t>
          </a:r>
          <a:r>
            <a:rPr lang="fr-FR" sz="3500" kern="1200" dirty="0" err="1">
              <a:latin typeface="Avenir Next LT Pro"/>
            </a:rPr>
            <a:t>pathogenic</a:t>
          </a:r>
          <a:r>
            <a:rPr lang="fr-FR" sz="3500" kern="1200" dirty="0">
              <a:latin typeface="Avenir Next LT Pro"/>
            </a:rPr>
            <a:t> variant(s), or VUS in </a:t>
          </a:r>
          <a:r>
            <a:rPr lang="fr-FR" sz="3500" i="1" kern="1200" dirty="0">
              <a:latin typeface="Avenir Next LT Pro"/>
            </a:rPr>
            <a:t>RARB</a:t>
          </a:r>
          <a:endParaRPr lang="fr-FR" sz="3500" i="1" kern="1200" dirty="0"/>
        </a:p>
      </dsp:txBody>
      <dsp:txXfrm>
        <a:off x="5372" y="1752083"/>
        <a:ext cx="3664350" cy="3679374"/>
      </dsp:txXfrm>
    </dsp:sp>
    <dsp:sp modelId="{193B4FE6-908D-4A05-9B97-CEF29DD38B7A}">
      <dsp:nvSpPr>
        <dsp:cNvPr id="0" name=""/>
        <dsp:cNvSpPr/>
      </dsp:nvSpPr>
      <dsp:spPr>
        <a:xfrm>
          <a:off x="3669722" y="1752083"/>
          <a:ext cx="3664350" cy="36793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 dirty="0">
              <a:latin typeface="Avenir Next LT Pro"/>
            </a:rPr>
            <a:t>Non-English and non-French speakers </a:t>
          </a:r>
          <a:r>
            <a:rPr lang="fr-FR" sz="3500" kern="1200" dirty="0" err="1">
              <a:latin typeface="Avenir Next LT Pro"/>
            </a:rPr>
            <a:t>eligible</a:t>
          </a:r>
          <a:endParaRPr lang="fr-FR" sz="3500" kern="1200" dirty="0"/>
        </a:p>
      </dsp:txBody>
      <dsp:txXfrm>
        <a:off x="3669722" y="1752083"/>
        <a:ext cx="3664350" cy="3679374"/>
      </dsp:txXfrm>
    </dsp:sp>
    <dsp:sp modelId="{33D0E1E6-B541-43DA-AB45-BAC4CAD2A000}">
      <dsp:nvSpPr>
        <dsp:cNvPr id="0" name=""/>
        <dsp:cNvSpPr/>
      </dsp:nvSpPr>
      <dsp:spPr>
        <a:xfrm>
          <a:off x="7334073" y="1752083"/>
          <a:ext cx="3664350" cy="36793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 dirty="0" err="1">
              <a:latin typeface="Avenir Next LT Pro"/>
            </a:rPr>
            <a:t>Fetal</a:t>
          </a:r>
          <a:r>
            <a:rPr lang="fr-FR" sz="3500" kern="1200" dirty="0">
              <a:latin typeface="Avenir Next LT Pro"/>
            </a:rPr>
            <a:t> and </a:t>
          </a:r>
          <a:r>
            <a:rPr lang="fr-FR" sz="3500" kern="1200" dirty="0" err="1">
              <a:latin typeface="Avenir Next LT Pro"/>
            </a:rPr>
            <a:t>deceased</a:t>
          </a:r>
          <a:r>
            <a:rPr lang="fr-FR" sz="3500" kern="1200" dirty="0">
              <a:latin typeface="Avenir Next LT Pro"/>
            </a:rPr>
            <a:t> cases </a:t>
          </a:r>
          <a:r>
            <a:rPr lang="fr-FR" sz="3500" kern="1200" dirty="0" err="1">
              <a:latin typeface="Avenir Next LT Pro"/>
            </a:rPr>
            <a:t>eligible</a:t>
          </a:r>
          <a:endParaRPr lang="fr-FR" sz="3500" kern="1200" dirty="0"/>
        </a:p>
      </dsp:txBody>
      <dsp:txXfrm>
        <a:off x="7334073" y="1752083"/>
        <a:ext cx="3664350" cy="3679374"/>
      </dsp:txXfrm>
    </dsp:sp>
    <dsp:sp modelId="{9EB7D207-87EA-484E-816F-10F2E743E53F}">
      <dsp:nvSpPr>
        <dsp:cNvPr id="0" name=""/>
        <dsp:cNvSpPr/>
      </dsp:nvSpPr>
      <dsp:spPr>
        <a:xfrm>
          <a:off x="0" y="5431457"/>
          <a:ext cx="11003796" cy="40881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D5AF6-42CA-4D67-AC57-E2D6FC2A3AA8}">
      <dsp:nvSpPr>
        <dsp:cNvPr id="0" name=""/>
        <dsp:cNvSpPr/>
      </dsp:nvSpPr>
      <dsp:spPr>
        <a:xfrm>
          <a:off x="1020960" y="2645"/>
          <a:ext cx="2396132" cy="23961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 dirty="0">
              <a:solidFill>
                <a:schemeClr val="tx1"/>
              </a:solidFill>
              <a:latin typeface="Calibri"/>
              <a:cs typeface="Calibri"/>
            </a:rPr>
            <a:t>Participant Arm</a:t>
          </a:r>
        </a:p>
      </dsp:txBody>
      <dsp:txXfrm>
        <a:off x="1371865" y="353550"/>
        <a:ext cx="1694322" cy="1694322"/>
      </dsp:txXfrm>
    </dsp:sp>
    <dsp:sp modelId="{AD04FE1A-38FD-4DEE-8653-0AEF3CB67005}">
      <dsp:nvSpPr>
        <dsp:cNvPr id="0" name=""/>
        <dsp:cNvSpPr/>
      </dsp:nvSpPr>
      <dsp:spPr>
        <a:xfrm>
          <a:off x="1524148" y="2593344"/>
          <a:ext cx="1389756" cy="138975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300" kern="1200"/>
        </a:p>
      </dsp:txBody>
      <dsp:txXfrm>
        <a:off x="1708360" y="3124787"/>
        <a:ext cx="1021332" cy="326870"/>
      </dsp:txXfrm>
    </dsp:sp>
    <dsp:sp modelId="{1B88F679-ABFD-4D3F-942C-8AEB184A7644}">
      <dsp:nvSpPr>
        <dsp:cNvPr id="0" name=""/>
        <dsp:cNvSpPr/>
      </dsp:nvSpPr>
      <dsp:spPr>
        <a:xfrm>
          <a:off x="1020960" y="4177666"/>
          <a:ext cx="2396132" cy="23961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 dirty="0">
              <a:solidFill>
                <a:schemeClr val="tx1"/>
              </a:solidFill>
              <a:latin typeface="Avenir Next LT Pro"/>
            </a:rPr>
            <a:t>Physician Arm</a:t>
          </a:r>
          <a:endParaRPr lang="fr-FR" sz="2900" kern="1200" dirty="0">
            <a:solidFill>
              <a:schemeClr val="tx1"/>
            </a:solidFill>
          </a:endParaRPr>
        </a:p>
      </dsp:txBody>
      <dsp:txXfrm>
        <a:off x="1371865" y="4528571"/>
        <a:ext cx="1694322" cy="1694322"/>
      </dsp:txXfrm>
    </dsp:sp>
    <dsp:sp modelId="{F3FCB3DC-BD9B-4CFD-88A4-810CBDAD16DF}">
      <dsp:nvSpPr>
        <dsp:cNvPr id="0" name=""/>
        <dsp:cNvSpPr/>
      </dsp:nvSpPr>
      <dsp:spPr>
        <a:xfrm>
          <a:off x="3776513" y="2842541"/>
          <a:ext cx="761970" cy="891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300" kern="1200"/>
        </a:p>
      </dsp:txBody>
      <dsp:txXfrm>
        <a:off x="3776513" y="3020813"/>
        <a:ext cx="533379" cy="534817"/>
      </dsp:txXfrm>
    </dsp:sp>
    <dsp:sp modelId="{09757B0E-3A78-4A36-81A8-6470AEA593CB}">
      <dsp:nvSpPr>
        <dsp:cNvPr id="0" name=""/>
        <dsp:cNvSpPr/>
      </dsp:nvSpPr>
      <dsp:spPr>
        <a:xfrm>
          <a:off x="4854772" y="892089"/>
          <a:ext cx="4792265" cy="47922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kern="1200" dirty="0">
              <a:solidFill>
                <a:schemeClr val="tx1"/>
              </a:solidFill>
              <a:latin typeface="Avenir Next LT Pro"/>
            </a:rPr>
            <a:t>Natural </a:t>
          </a:r>
          <a:r>
            <a:rPr lang="fr-FR" sz="6500" kern="1200" dirty="0" err="1">
              <a:solidFill>
                <a:schemeClr val="tx1"/>
              </a:solidFill>
              <a:latin typeface="Avenir Next LT Pro"/>
            </a:rPr>
            <a:t>History</a:t>
          </a:r>
          <a:r>
            <a:rPr lang="fr-FR" sz="6500" kern="1200" dirty="0">
              <a:solidFill>
                <a:schemeClr val="tx1"/>
              </a:solidFill>
              <a:latin typeface="Avenir Next LT Pro"/>
            </a:rPr>
            <a:t> </a:t>
          </a:r>
          <a:r>
            <a:rPr lang="fr-FR" sz="6500" kern="1200" dirty="0" err="1">
              <a:solidFill>
                <a:schemeClr val="tx1"/>
              </a:solidFill>
              <a:latin typeface="Avenir Next LT Pro"/>
            </a:rPr>
            <a:t>Study</a:t>
          </a:r>
          <a:endParaRPr lang="fr-FR" sz="6500" kern="1200" dirty="0">
            <a:solidFill>
              <a:schemeClr val="tx1"/>
            </a:solidFill>
          </a:endParaRPr>
        </a:p>
      </dsp:txBody>
      <dsp:txXfrm>
        <a:off x="5556583" y="1593900"/>
        <a:ext cx="3388643" cy="33886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4CB37-DBD3-4C8F-8CD1-6D7E27EB1AF2}">
      <dsp:nvSpPr>
        <dsp:cNvPr id="0" name=""/>
        <dsp:cNvSpPr/>
      </dsp:nvSpPr>
      <dsp:spPr>
        <a:xfrm>
          <a:off x="4188754" y="3402"/>
          <a:ext cx="2103332" cy="13671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Avenir Next LT Pro"/>
            </a:rPr>
            <a:t>Vineland interview</a:t>
          </a:r>
          <a:endParaRPr lang="fr-FR" sz="1400" b="1" kern="1200" dirty="0">
            <a:solidFill>
              <a:schemeClr val="tx1"/>
            </a:solidFill>
          </a:endParaRPr>
        </a:p>
      </dsp:txBody>
      <dsp:txXfrm>
        <a:off x="4255494" y="70142"/>
        <a:ext cx="1969852" cy="1233686"/>
      </dsp:txXfrm>
    </dsp:sp>
    <dsp:sp modelId="{DBF5CCD2-7EA2-4F44-80FD-02BB9E364487}">
      <dsp:nvSpPr>
        <dsp:cNvPr id="0" name=""/>
        <dsp:cNvSpPr/>
      </dsp:nvSpPr>
      <dsp:spPr>
        <a:xfrm>
          <a:off x="2507405" y="686986"/>
          <a:ext cx="5466030" cy="5466030"/>
        </a:xfrm>
        <a:custGeom>
          <a:avLst/>
          <a:gdLst/>
          <a:ahLst/>
          <a:cxnLst/>
          <a:rect l="0" t="0" r="0" b="0"/>
          <a:pathLst>
            <a:path>
              <a:moveTo>
                <a:pt x="3799150" y="216524"/>
              </a:moveTo>
              <a:arcTo wR="2733015" hR="2733015" stAng="17577624" swAng="19628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6E833E-540C-4F0F-9678-EEAD413A72EB}">
      <dsp:nvSpPr>
        <dsp:cNvPr id="0" name=""/>
        <dsp:cNvSpPr/>
      </dsp:nvSpPr>
      <dsp:spPr>
        <a:xfrm>
          <a:off x="6788005" y="1891869"/>
          <a:ext cx="2103332" cy="13671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Avenir Next LT Pro"/>
            </a:rPr>
            <a:t>Custom RARB questionnaire</a:t>
          </a:r>
          <a:endParaRPr lang="fr-FR" sz="1400" b="1" kern="1200" dirty="0">
            <a:solidFill>
              <a:schemeClr val="tx1"/>
            </a:solidFill>
          </a:endParaRPr>
        </a:p>
      </dsp:txBody>
      <dsp:txXfrm>
        <a:off x="6854745" y="1958609"/>
        <a:ext cx="1969852" cy="1233686"/>
      </dsp:txXfrm>
    </dsp:sp>
    <dsp:sp modelId="{9B30718D-5189-4296-9FA1-50B5AAC273AF}">
      <dsp:nvSpPr>
        <dsp:cNvPr id="0" name=""/>
        <dsp:cNvSpPr/>
      </dsp:nvSpPr>
      <dsp:spPr>
        <a:xfrm>
          <a:off x="2507405" y="686986"/>
          <a:ext cx="5466030" cy="5466030"/>
        </a:xfrm>
        <a:custGeom>
          <a:avLst/>
          <a:gdLst/>
          <a:ahLst/>
          <a:cxnLst/>
          <a:rect l="0" t="0" r="0" b="0"/>
          <a:pathLst>
            <a:path>
              <a:moveTo>
                <a:pt x="5462260" y="2589527"/>
              </a:moveTo>
              <a:arcTo wR="2733015" hR="2733015" stAng="21419430" swAng="219732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E6E7A8-B37D-4053-A870-23B9E992C14E}">
      <dsp:nvSpPr>
        <dsp:cNvPr id="0" name=""/>
        <dsp:cNvSpPr/>
      </dsp:nvSpPr>
      <dsp:spPr>
        <a:xfrm>
          <a:off x="5795180" y="4947473"/>
          <a:ext cx="2103332" cy="13671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Avenir Next LT Pro"/>
            </a:rPr>
            <a:t>Vision</a:t>
          </a:r>
          <a:endParaRPr lang="fr-FR" sz="1400" b="1" kern="1200" dirty="0">
            <a:solidFill>
              <a:schemeClr val="tx1"/>
            </a:solidFill>
          </a:endParaRPr>
        </a:p>
      </dsp:txBody>
      <dsp:txXfrm>
        <a:off x="5861920" y="5014213"/>
        <a:ext cx="1969852" cy="1233686"/>
      </dsp:txXfrm>
    </dsp:sp>
    <dsp:sp modelId="{D5391300-6BFB-4000-AAEA-3D7294D534F9}">
      <dsp:nvSpPr>
        <dsp:cNvPr id="0" name=""/>
        <dsp:cNvSpPr/>
      </dsp:nvSpPr>
      <dsp:spPr>
        <a:xfrm>
          <a:off x="2507405" y="686986"/>
          <a:ext cx="5466030" cy="5466030"/>
        </a:xfrm>
        <a:custGeom>
          <a:avLst/>
          <a:gdLst/>
          <a:ahLst/>
          <a:cxnLst/>
          <a:rect l="0" t="0" r="0" b="0"/>
          <a:pathLst>
            <a:path>
              <a:moveTo>
                <a:pt x="3276905" y="5411364"/>
              </a:moveTo>
              <a:arcTo wR="2733015" hR="2733015" stAng="4711264" swAng="137747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1D3CA7-1910-495C-8CA1-6C8AC3101B5D}">
      <dsp:nvSpPr>
        <dsp:cNvPr id="0" name=""/>
        <dsp:cNvSpPr/>
      </dsp:nvSpPr>
      <dsp:spPr>
        <a:xfrm>
          <a:off x="2582328" y="4947473"/>
          <a:ext cx="2103332" cy="13671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 err="1">
              <a:solidFill>
                <a:schemeClr val="tx1"/>
              </a:solidFill>
              <a:latin typeface="Avenir Next LT Pro"/>
            </a:rPr>
            <a:t>Neurodevelopmental</a:t>
          </a:r>
          <a:r>
            <a:rPr lang="fr-FR" sz="1400" b="1" kern="1200" dirty="0">
              <a:solidFill>
                <a:schemeClr val="tx1"/>
              </a:solidFill>
              <a:latin typeface="Avenir Next LT Pro"/>
            </a:rPr>
            <a:t> questionnaires</a:t>
          </a:r>
          <a:endParaRPr lang="fr-FR" sz="1400" b="1" kern="1200" dirty="0">
            <a:solidFill>
              <a:schemeClr val="tx1"/>
            </a:solidFill>
          </a:endParaRPr>
        </a:p>
      </dsp:txBody>
      <dsp:txXfrm>
        <a:off x="2649068" y="5014213"/>
        <a:ext cx="1969852" cy="1233686"/>
      </dsp:txXfrm>
    </dsp:sp>
    <dsp:sp modelId="{7A254CFF-61D4-4EEF-B702-836EF1C32E89}">
      <dsp:nvSpPr>
        <dsp:cNvPr id="0" name=""/>
        <dsp:cNvSpPr/>
      </dsp:nvSpPr>
      <dsp:spPr>
        <a:xfrm>
          <a:off x="2507405" y="686986"/>
          <a:ext cx="5466030" cy="5466030"/>
        </a:xfrm>
        <a:custGeom>
          <a:avLst/>
          <a:gdLst/>
          <a:ahLst/>
          <a:cxnLst/>
          <a:rect l="0" t="0" r="0" b="0"/>
          <a:pathLst>
            <a:path>
              <a:moveTo>
                <a:pt x="456959" y="4245940"/>
              </a:moveTo>
              <a:arcTo wR="2733015" hR="2733015" stAng="8783248" swAng="219732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B71707-9C05-4BCF-ADC5-D6B77905938C}">
      <dsp:nvSpPr>
        <dsp:cNvPr id="0" name=""/>
        <dsp:cNvSpPr/>
      </dsp:nvSpPr>
      <dsp:spPr>
        <a:xfrm>
          <a:off x="1589502" y="1891869"/>
          <a:ext cx="2103332" cy="13671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Avenir Next LT Pro"/>
            </a:rPr>
            <a:t>Video</a:t>
          </a:r>
          <a:endParaRPr lang="fr-FR" sz="1400" b="1" kern="1200" dirty="0">
            <a:solidFill>
              <a:schemeClr val="tx1"/>
            </a:solidFill>
          </a:endParaRPr>
        </a:p>
      </dsp:txBody>
      <dsp:txXfrm>
        <a:off x="1656242" y="1958609"/>
        <a:ext cx="1969852" cy="1233686"/>
      </dsp:txXfrm>
    </dsp:sp>
    <dsp:sp modelId="{9BAB0694-3166-4B5D-8D0A-1181CDACD5DC}">
      <dsp:nvSpPr>
        <dsp:cNvPr id="0" name=""/>
        <dsp:cNvSpPr/>
      </dsp:nvSpPr>
      <dsp:spPr>
        <a:xfrm>
          <a:off x="2507405" y="686986"/>
          <a:ext cx="5466030" cy="5466030"/>
        </a:xfrm>
        <a:custGeom>
          <a:avLst/>
          <a:gdLst/>
          <a:ahLst/>
          <a:cxnLst/>
          <a:rect l="0" t="0" r="0" b="0"/>
          <a:pathLst>
            <a:path>
              <a:moveTo>
                <a:pt x="475953" y="1191897"/>
              </a:moveTo>
              <a:arcTo wR="2733015" hR="2733015" stAng="12859512" swAng="19628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4CB37-DBD3-4C8F-8CD1-6D7E27EB1AF2}">
      <dsp:nvSpPr>
        <dsp:cNvPr id="0" name=""/>
        <dsp:cNvSpPr/>
      </dsp:nvSpPr>
      <dsp:spPr>
        <a:xfrm>
          <a:off x="4188754" y="3402"/>
          <a:ext cx="2103332" cy="13671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Avenir Next LT Pro"/>
            </a:rPr>
            <a:t>Vineland interview</a:t>
          </a:r>
          <a:endParaRPr lang="fr-FR" sz="1400" b="1" kern="1200" dirty="0">
            <a:solidFill>
              <a:schemeClr val="tx1"/>
            </a:solidFill>
          </a:endParaRPr>
        </a:p>
      </dsp:txBody>
      <dsp:txXfrm>
        <a:off x="4255494" y="70142"/>
        <a:ext cx="1969852" cy="1233686"/>
      </dsp:txXfrm>
    </dsp:sp>
    <dsp:sp modelId="{DBF5CCD2-7EA2-4F44-80FD-02BB9E364487}">
      <dsp:nvSpPr>
        <dsp:cNvPr id="0" name=""/>
        <dsp:cNvSpPr/>
      </dsp:nvSpPr>
      <dsp:spPr>
        <a:xfrm>
          <a:off x="2507405" y="686986"/>
          <a:ext cx="5466030" cy="5466030"/>
        </a:xfrm>
        <a:custGeom>
          <a:avLst/>
          <a:gdLst/>
          <a:ahLst/>
          <a:cxnLst/>
          <a:rect l="0" t="0" r="0" b="0"/>
          <a:pathLst>
            <a:path>
              <a:moveTo>
                <a:pt x="3799150" y="216524"/>
              </a:moveTo>
              <a:arcTo wR="2733015" hR="2733015" stAng="17577624" swAng="19628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6E833E-540C-4F0F-9678-EEAD413A72EB}">
      <dsp:nvSpPr>
        <dsp:cNvPr id="0" name=""/>
        <dsp:cNvSpPr/>
      </dsp:nvSpPr>
      <dsp:spPr>
        <a:xfrm>
          <a:off x="6788005" y="1891869"/>
          <a:ext cx="2103332" cy="13671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Avenir Next LT Pro"/>
            </a:rPr>
            <a:t>Custom RARB questionnaire</a:t>
          </a:r>
          <a:endParaRPr lang="fr-FR" sz="1400" b="1" kern="1200" dirty="0">
            <a:solidFill>
              <a:schemeClr val="tx1"/>
            </a:solidFill>
          </a:endParaRPr>
        </a:p>
      </dsp:txBody>
      <dsp:txXfrm>
        <a:off x="6854745" y="1958609"/>
        <a:ext cx="1969852" cy="1233686"/>
      </dsp:txXfrm>
    </dsp:sp>
    <dsp:sp modelId="{9B30718D-5189-4296-9FA1-50B5AAC273AF}">
      <dsp:nvSpPr>
        <dsp:cNvPr id="0" name=""/>
        <dsp:cNvSpPr/>
      </dsp:nvSpPr>
      <dsp:spPr>
        <a:xfrm>
          <a:off x="2507405" y="686986"/>
          <a:ext cx="5466030" cy="5466030"/>
        </a:xfrm>
        <a:custGeom>
          <a:avLst/>
          <a:gdLst/>
          <a:ahLst/>
          <a:cxnLst/>
          <a:rect l="0" t="0" r="0" b="0"/>
          <a:pathLst>
            <a:path>
              <a:moveTo>
                <a:pt x="5462260" y="2589527"/>
              </a:moveTo>
              <a:arcTo wR="2733015" hR="2733015" stAng="21419430" swAng="219732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E6E7A8-B37D-4053-A870-23B9E992C14E}">
      <dsp:nvSpPr>
        <dsp:cNvPr id="0" name=""/>
        <dsp:cNvSpPr/>
      </dsp:nvSpPr>
      <dsp:spPr>
        <a:xfrm>
          <a:off x="5795180" y="4947473"/>
          <a:ext cx="2103332" cy="13671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Avenir Next LT Pro"/>
            </a:rPr>
            <a:t>Vision</a:t>
          </a:r>
          <a:endParaRPr lang="fr-FR" sz="1400" b="1" kern="1200" dirty="0">
            <a:solidFill>
              <a:schemeClr val="tx1"/>
            </a:solidFill>
          </a:endParaRPr>
        </a:p>
      </dsp:txBody>
      <dsp:txXfrm>
        <a:off x="5861920" y="5014213"/>
        <a:ext cx="1969852" cy="1233686"/>
      </dsp:txXfrm>
    </dsp:sp>
    <dsp:sp modelId="{D5391300-6BFB-4000-AAEA-3D7294D534F9}">
      <dsp:nvSpPr>
        <dsp:cNvPr id="0" name=""/>
        <dsp:cNvSpPr/>
      </dsp:nvSpPr>
      <dsp:spPr>
        <a:xfrm>
          <a:off x="2507405" y="686986"/>
          <a:ext cx="5466030" cy="5466030"/>
        </a:xfrm>
        <a:custGeom>
          <a:avLst/>
          <a:gdLst/>
          <a:ahLst/>
          <a:cxnLst/>
          <a:rect l="0" t="0" r="0" b="0"/>
          <a:pathLst>
            <a:path>
              <a:moveTo>
                <a:pt x="3276905" y="5411364"/>
              </a:moveTo>
              <a:arcTo wR="2733015" hR="2733015" stAng="4711264" swAng="137747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1D3CA7-1910-495C-8CA1-6C8AC3101B5D}">
      <dsp:nvSpPr>
        <dsp:cNvPr id="0" name=""/>
        <dsp:cNvSpPr/>
      </dsp:nvSpPr>
      <dsp:spPr>
        <a:xfrm>
          <a:off x="2582328" y="4947473"/>
          <a:ext cx="2103332" cy="13671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 err="1">
              <a:solidFill>
                <a:schemeClr val="tx1"/>
              </a:solidFill>
              <a:latin typeface="Avenir Next LT Pro"/>
            </a:rPr>
            <a:t>Neurodevelopmental</a:t>
          </a:r>
          <a:r>
            <a:rPr lang="fr-FR" sz="1400" b="1" kern="1200" dirty="0">
              <a:solidFill>
                <a:schemeClr val="tx1"/>
              </a:solidFill>
              <a:latin typeface="Avenir Next LT Pro"/>
            </a:rPr>
            <a:t> questionnaires</a:t>
          </a:r>
          <a:endParaRPr lang="fr-FR" sz="1400" b="1" kern="1200" dirty="0">
            <a:solidFill>
              <a:schemeClr val="tx1"/>
            </a:solidFill>
          </a:endParaRPr>
        </a:p>
      </dsp:txBody>
      <dsp:txXfrm>
        <a:off x="2649068" y="5014213"/>
        <a:ext cx="1969852" cy="1233686"/>
      </dsp:txXfrm>
    </dsp:sp>
    <dsp:sp modelId="{7A254CFF-61D4-4EEF-B702-836EF1C32E89}">
      <dsp:nvSpPr>
        <dsp:cNvPr id="0" name=""/>
        <dsp:cNvSpPr/>
      </dsp:nvSpPr>
      <dsp:spPr>
        <a:xfrm>
          <a:off x="2507405" y="686986"/>
          <a:ext cx="5466030" cy="5466030"/>
        </a:xfrm>
        <a:custGeom>
          <a:avLst/>
          <a:gdLst/>
          <a:ahLst/>
          <a:cxnLst/>
          <a:rect l="0" t="0" r="0" b="0"/>
          <a:pathLst>
            <a:path>
              <a:moveTo>
                <a:pt x="456959" y="4245940"/>
              </a:moveTo>
              <a:arcTo wR="2733015" hR="2733015" stAng="8783248" swAng="219732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B71707-9C05-4BCF-ADC5-D6B77905938C}">
      <dsp:nvSpPr>
        <dsp:cNvPr id="0" name=""/>
        <dsp:cNvSpPr/>
      </dsp:nvSpPr>
      <dsp:spPr>
        <a:xfrm>
          <a:off x="1589502" y="1891869"/>
          <a:ext cx="2103332" cy="13671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Avenir Next LT Pro"/>
            </a:rPr>
            <a:t>Video</a:t>
          </a:r>
          <a:endParaRPr lang="fr-FR" sz="1400" b="1" kern="1200" dirty="0">
            <a:solidFill>
              <a:schemeClr val="tx1"/>
            </a:solidFill>
          </a:endParaRPr>
        </a:p>
      </dsp:txBody>
      <dsp:txXfrm>
        <a:off x="1656242" y="1958609"/>
        <a:ext cx="1969852" cy="1233686"/>
      </dsp:txXfrm>
    </dsp:sp>
    <dsp:sp modelId="{9BAB0694-3166-4B5D-8D0A-1181CDACD5DC}">
      <dsp:nvSpPr>
        <dsp:cNvPr id="0" name=""/>
        <dsp:cNvSpPr/>
      </dsp:nvSpPr>
      <dsp:spPr>
        <a:xfrm>
          <a:off x="2507405" y="686986"/>
          <a:ext cx="5466030" cy="5466030"/>
        </a:xfrm>
        <a:custGeom>
          <a:avLst/>
          <a:gdLst/>
          <a:ahLst/>
          <a:cxnLst/>
          <a:rect l="0" t="0" r="0" b="0"/>
          <a:pathLst>
            <a:path>
              <a:moveTo>
                <a:pt x="475953" y="1191897"/>
              </a:moveTo>
              <a:arcTo wR="2733015" hR="2733015" stAng="12859512" swAng="19628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D81C38-C56F-4567-9F79-65F68A174E3E}">
      <dsp:nvSpPr>
        <dsp:cNvPr id="0" name=""/>
        <dsp:cNvSpPr/>
      </dsp:nvSpPr>
      <dsp:spPr>
        <a:xfrm>
          <a:off x="0" y="1233487"/>
          <a:ext cx="3722269" cy="22333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b="1" kern="1200" dirty="0">
              <a:solidFill>
                <a:schemeClr val="tx1"/>
              </a:solidFill>
              <a:latin typeface="Avenir Next LT Pro"/>
            </a:rPr>
            <a:t>Baseline data</a:t>
          </a:r>
          <a:endParaRPr lang="fr-FR" sz="3700" b="1" kern="1200" dirty="0">
            <a:solidFill>
              <a:schemeClr val="tx1"/>
            </a:solidFill>
          </a:endParaRPr>
        </a:p>
      </dsp:txBody>
      <dsp:txXfrm>
        <a:off x="0" y="1233487"/>
        <a:ext cx="3722269" cy="2233361"/>
      </dsp:txXfrm>
    </dsp:sp>
    <dsp:sp modelId="{2DC15786-3A9A-4811-84FE-56E6B8314ABE}">
      <dsp:nvSpPr>
        <dsp:cNvPr id="0" name=""/>
        <dsp:cNvSpPr/>
      </dsp:nvSpPr>
      <dsp:spPr>
        <a:xfrm>
          <a:off x="4094495" y="1233487"/>
          <a:ext cx="3722269" cy="22333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b="1" kern="1200" dirty="0">
              <a:solidFill>
                <a:schemeClr val="tx1"/>
              </a:solidFill>
              <a:latin typeface="Avenir Next LT Pro"/>
            </a:rPr>
            <a:t>Brain MRI</a:t>
          </a:r>
          <a:endParaRPr lang="fr-FR" sz="3700" b="1" kern="1200" dirty="0">
            <a:solidFill>
              <a:schemeClr val="tx1"/>
            </a:solidFill>
          </a:endParaRPr>
        </a:p>
      </dsp:txBody>
      <dsp:txXfrm>
        <a:off x="4094495" y="1233487"/>
        <a:ext cx="3722269" cy="2233361"/>
      </dsp:txXfrm>
    </dsp:sp>
    <dsp:sp modelId="{9F77FE32-DD83-4417-829B-E14C1D866F3B}">
      <dsp:nvSpPr>
        <dsp:cNvPr id="0" name=""/>
        <dsp:cNvSpPr/>
      </dsp:nvSpPr>
      <dsp:spPr>
        <a:xfrm>
          <a:off x="8188991" y="1233487"/>
          <a:ext cx="3722269" cy="22333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b="1" kern="1200" dirty="0" err="1">
              <a:solidFill>
                <a:schemeClr val="tx1"/>
              </a:solidFill>
              <a:latin typeface="Avenir Next LT Pro"/>
            </a:rPr>
            <a:t>Neurological</a:t>
          </a:r>
          <a:r>
            <a:rPr lang="fr-FR" sz="3700" b="1" kern="1200" dirty="0">
              <a:solidFill>
                <a:schemeClr val="tx1"/>
              </a:solidFill>
              <a:latin typeface="Avenir Next LT Pro"/>
            </a:rPr>
            <a:t> questionnaires</a:t>
          </a:r>
          <a:endParaRPr lang="fr-FR" sz="3700" b="1" kern="1200" dirty="0">
            <a:solidFill>
              <a:schemeClr val="tx1"/>
            </a:solidFill>
          </a:endParaRPr>
        </a:p>
      </dsp:txBody>
      <dsp:txXfrm>
        <a:off x="8188991" y="1233487"/>
        <a:ext cx="3722269" cy="22333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D81C38-C56F-4567-9F79-65F68A174E3E}">
      <dsp:nvSpPr>
        <dsp:cNvPr id="0" name=""/>
        <dsp:cNvSpPr/>
      </dsp:nvSpPr>
      <dsp:spPr>
        <a:xfrm>
          <a:off x="0" y="1233487"/>
          <a:ext cx="3722269" cy="22333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b="1" kern="1200" dirty="0">
              <a:solidFill>
                <a:schemeClr val="tx1"/>
              </a:solidFill>
              <a:latin typeface="Avenir Next LT Pro"/>
            </a:rPr>
            <a:t>Baseline data</a:t>
          </a:r>
          <a:endParaRPr lang="fr-FR" sz="3700" b="1" kern="1200" dirty="0">
            <a:solidFill>
              <a:schemeClr val="tx1"/>
            </a:solidFill>
          </a:endParaRPr>
        </a:p>
      </dsp:txBody>
      <dsp:txXfrm>
        <a:off x="0" y="1233487"/>
        <a:ext cx="3722269" cy="2233361"/>
      </dsp:txXfrm>
    </dsp:sp>
    <dsp:sp modelId="{2DC15786-3A9A-4811-84FE-56E6B8314ABE}">
      <dsp:nvSpPr>
        <dsp:cNvPr id="0" name=""/>
        <dsp:cNvSpPr/>
      </dsp:nvSpPr>
      <dsp:spPr>
        <a:xfrm>
          <a:off x="4094495" y="1233487"/>
          <a:ext cx="3722269" cy="22333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b="1" kern="1200" dirty="0">
              <a:solidFill>
                <a:schemeClr val="tx1"/>
              </a:solidFill>
              <a:latin typeface="Avenir Next LT Pro"/>
            </a:rPr>
            <a:t>Brain MRI</a:t>
          </a:r>
          <a:endParaRPr lang="fr-FR" sz="3700" b="1" kern="1200" dirty="0">
            <a:solidFill>
              <a:schemeClr val="tx1"/>
            </a:solidFill>
          </a:endParaRPr>
        </a:p>
      </dsp:txBody>
      <dsp:txXfrm>
        <a:off x="4094495" y="1233487"/>
        <a:ext cx="3722269" cy="2233361"/>
      </dsp:txXfrm>
    </dsp:sp>
    <dsp:sp modelId="{9F77FE32-DD83-4417-829B-E14C1D866F3B}">
      <dsp:nvSpPr>
        <dsp:cNvPr id="0" name=""/>
        <dsp:cNvSpPr/>
      </dsp:nvSpPr>
      <dsp:spPr>
        <a:xfrm>
          <a:off x="8188991" y="1233487"/>
          <a:ext cx="3722269" cy="22333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b="1" kern="1200" dirty="0" err="1">
              <a:solidFill>
                <a:schemeClr val="tx1"/>
              </a:solidFill>
              <a:latin typeface="Avenir Next LT Pro"/>
            </a:rPr>
            <a:t>Neurological</a:t>
          </a:r>
          <a:r>
            <a:rPr lang="fr-FR" sz="3700" b="1" kern="1200" dirty="0">
              <a:solidFill>
                <a:schemeClr val="tx1"/>
              </a:solidFill>
              <a:latin typeface="Avenir Next LT Pro"/>
            </a:rPr>
            <a:t> questionnaires</a:t>
          </a:r>
          <a:endParaRPr lang="fr-FR" sz="3700" b="1" kern="1200" dirty="0">
            <a:solidFill>
              <a:schemeClr val="tx1"/>
            </a:solidFill>
          </a:endParaRPr>
        </a:p>
      </dsp:txBody>
      <dsp:txXfrm>
        <a:off x="8188991" y="1233487"/>
        <a:ext cx="3722269" cy="223336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6452A5-FA95-4A23-8060-11BE6BBB79A8}">
      <dsp:nvSpPr>
        <dsp:cNvPr id="0" name=""/>
        <dsp:cNvSpPr/>
      </dsp:nvSpPr>
      <dsp:spPr>
        <a:xfrm>
          <a:off x="0" y="1847056"/>
          <a:ext cx="10167937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63229B-2270-4C68-A137-17D5DA3A3B53}">
      <dsp:nvSpPr>
        <dsp:cNvPr id="0" name=""/>
        <dsp:cNvSpPr/>
      </dsp:nvSpPr>
      <dsp:spPr>
        <a:xfrm rot="8100000">
          <a:off x="60375" y="425674"/>
          <a:ext cx="271661" cy="271661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0C9806-5B36-4DA0-9655-C6E8FDEAF641}">
      <dsp:nvSpPr>
        <dsp:cNvPr id="0" name=""/>
        <dsp:cNvSpPr/>
      </dsp:nvSpPr>
      <dsp:spPr>
        <a:xfrm>
          <a:off x="90555" y="455853"/>
          <a:ext cx="211303" cy="21130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F4064A-3835-45C6-9E25-A5D331E77FBE}">
      <dsp:nvSpPr>
        <dsp:cNvPr id="0" name=""/>
        <dsp:cNvSpPr/>
      </dsp:nvSpPr>
      <dsp:spPr>
        <a:xfrm>
          <a:off x="388300" y="753598"/>
          <a:ext cx="3379920" cy="1093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0" kern="1200" dirty="0" err="1">
              <a:latin typeface="Avenir Next LT Pro"/>
            </a:rPr>
            <a:t>September</a:t>
          </a:r>
          <a:r>
            <a:rPr lang="fr-FR" sz="1500" b="0" kern="1200" dirty="0">
              <a:latin typeface="Avenir Next LT Pro"/>
            </a:rPr>
            <a:t> 2023</a:t>
          </a:r>
        </a:p>
      </dsp:txBody>
      <dsp:txXfrm>
        <a:off x="388300" y="753598"/>
        <a:ext cx="3379920" cy="1093457"/>
      </dsp:txXfrm>
    </dsp:sp>
    <dsp:sp modelId="{8307C171-E554-455C-B457-39CD51FFF4B5}">
      <dsp:nvSpPr>
        <dsp:cNvPr id="0" name=""/>
        <dsp:cNvSpPr/>
      </dsp:nvSpPr>
      <dsp:spPr>
        <a:xfrm>
          <a:off x="388300" y="369411"/>
          <a:ext cx="3379920" cy="384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FR" sz="2000" kern="1200" dirty="0">
              <a:latin typeface="Avenir Next LT Pro"/>
            </a:rPr>
            <a:t>First REB submission</a:t>
          </a:r>
        </a:p>
      </dsp:txBody>
      <dsp:txXfrm>
        <a:off x="388300" y="369411"/>
        <a:ext cx="3379920" cy="384187"/>
      </dsp:txXfrm>
    </dsp:sp>
    <dsp:sp modelId="{93A61400-8FA9-491B-B0A8-593BE16057BE}">
      <dsp:nvSpPr>
        <dsp:cNvPr id="0" name=""/>
        <dsp:cNvSpPr/>
      </dsp:nvSpPr>
      <dsp:spPr>
        <a:xfrm>
          <a:off x="196206" y="753598"/>
          <a:ext cx="0" cy="1093457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24DFB-BA64-4F69-91A7-2DA5003CDC10}">
      <dsp:nvSpPr>
        <dsp:cNvPr id="0" name=""/>
        <dsp:cNvSpPr/>
      </dsp:nvSpPr>
      <dsp:spPr>
        <a:xfrm>
          <a:off x="160978" y="1812479"/>
          <a:ext cx="69153" cy="691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CCDA5F-6ACD-4DAC-BEE6-226F880ADF0F}">
      <dsp:nvSpPr>
        <dsp:cNvPr id="0" name=""/>
        <dsp:cNvSpPr/>
      </dsp:nvSpPr>
      <dsp:spPr>
        <a:xfrm rot="18900000">
          <a:off x="2089548" y="2996776"/>
          <a:ext cx="271661" cy="271661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1AC837-8A88-49BF-A008-FC7922116E85}">
      <dsp:nvSpPr>
        <dsp:cNvPr id="0" name=""/>
        <dsp:cNvSpPr/>
      </dsp:nvSpPr>
      <dsp:spPr>
        <a:xfrm>
          <a:off x="2119727" y="3026955"/>
          <a:ext cx="211303" cy="21130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4EA468-BD19-457F-AD0D-2FA33CE65257}">
      <dsp:nvSpPr>
        <dsp:cNvPr id="0" name=""/>
        <dsp:cNvSpPr/>
      </dsp:nvSpPr>
      <dsp:spPr>
        <a:xfrm>
          <a:off x="2417473" y="1847056"/>
          <a:ext cx="3379920" cy="1093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 err="1">
              <a:latin typeface="Avenir Next LT Pro"/>
            </a:rPr>
            <a:t>February</a:t>
          </a:r>
          <a:r>
            <a:rPr lang="fr-FR" sz="1500" kern="1200" dirty="0">
              <a:latin typeface="Avenir Next LT Pro"/>
            </a:rPr>
            <a:t> 2024</a:t>
          </a:r>
          <a:endParaRPr lang="fr-FR" sz="1500" kern="1200" dirty="0"/>
        </a:p>
      </dsp:txBody>
      <dsp:txXfrm>
        <a:off x="2417473" y="1847056"/>
        <a:ext cx="3379920" cy="1093457"/>
      </dsp:txXfrm>
    </dsp:sp>
    <dsp:sp modelId="{7CA38FB7-5FC6-4598-B4E1-E7D2DA04A44B}">
      <dsp:nvSpPr>
        <dsp:cNvPr id="0" name=""/>
        <dsp:cNvSpPr/>
      </dsp:nvSpPr>
      <dsp:spPr>
        <a:xfrm>
          <a:off x="2417473" y="2940513"/>
          <a:ext cx="3379920" cy="384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FR" sz="2000" kern="1200" dirty="0">
              <a:latin typeface="Avenir Next LT Pro"/>
            </a:rPr>
            <a:t>REB </a:t>
          </a:r>
          <a:r>
            <a:rPr lang="fr-FR" sz="2000" kern="1200" dirty="0" err="1">
              <a:latin typeface="Avenir Next LT Pro"/>
            </a:rPr>
            <a:t>approval</a:t>
          </a:r>
          <a:endParaRPr lang="fr-FR" sz="2000" kern="1200" dirty="0"/>
        </a:p>
      </dsp:txBody>
      <dsp:txXfrm>
        <a:off x="2417473" y="2940513"/>
        <a:ext cx="3379920" cy="384187"/>
      </dsp:txXfrm>
    </dsp:sp>
    <dsp:sp modelId="{2B6E1907-CDCE-42B5-84B9-DE71329E1071}">
      <dsp:nvSpPr>
        <dsp:cNvPr id="0" name=""/>
        <dsp:cNvSpPr/>
      </dsp:nvSpPr>
      <dsp:spPr>
        <a:xfrm>
          <a:off x="2225379" y="1847056"/>
          <a:ext cx="0" cy="1093457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191686-3F43-4739-9719-F9F5C8917798}">
      <dsp:nvSpPr>
        <dsp:cNvPr id="0" name=""/>
        <dsp:cNvSpPr/>
      </dsp:nvSpPr>
      <dsp:spPr>
        <a:xfrm>
          <a:off x="2190151" y="1812479"/>
          <a:ext cx="69153" cy="691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9C2FC-AA3C-4067-8853-88E4C991733B}">
      <dsp:nvSpPr>
        <dsp:cNvPr id="0" name=""/>
        <dsp:cNvSpPr/>
      </dsp:nvSpPr>
      <dsp:spPr>
        <a:xfrm rot="8100000">
          <a:off x="4118721" y="425674"/>
          <a:ext cx="271661" cy="271661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1835BB-3DC1-4631-A941-CC2797460DC7}">
      <dsp:nvSpPr>
        <dsp:cNvPr id="0" name=""/>
        <dsp:cNvSpPr/>
      </dsp:nvSpPr>
      <dsp:spPr>
        <a:xfrm>
          <a:off x="4148900" y="455853"/>
          <a:ext cx="211303" cy="21130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CF1D1B-003A-42E5-AA7D-2222E4D137E8}">
      <dsp:nvSpPr>
        <dsp:cNvPr id="0" name=""/>
        <dsp:cNvSpPr/>
      </dsp:nvSpPr>
      <dsp:spPr>
        <a:xfrm>
          <a:off x="4446645" y="753598"/>
          <a:ext cx="3379920" cy="1093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0" kern="1200" dirty="0">
              <a:latin typeface="Avenir Next LT Pro"/>
            </a:rPr>
            <a:t>March 2024</a:t>
          </a:r>
          <a:endParaRPr lang="fr-FR" sz="1500" b="1" kern="1200" dirty="0"/>
        </a:p>
      </dsp:txBody>
      <dsp:txXfrm>
        <a:off x="4446645" y="753598"/>
        <a:ext cx="3379920" cy="1093457"/>
      </dsp:txXfrm>
    </dsp:sp>
    <dsp:sp modelId="{66DE72C0-7009-405B-A422-B398203300ED}">
      <dsp:nvSpPr>
        <dsp:cNvPr id="0" name=""/>
        <dsp:cNvSpPr/>
      </dsp:nvSpPr>
      <dsp:spPr>
        <a:xfrm>
          <a:off x="4446645" y="369411"/>
          <a:ext cx="3379920" cy="384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FR" sz="2000" kern="1200" dirty="0">
              <a:latin typeface="Avenir Next LT Pro"/>
            </a:rPr>
            <a:t>Pilot </a:t>
          </a:r>
          <a:r>
            <a:rPr lang="fr-FR" sz="2000" kern="1200" dirty="0" err="1">
              <a:latin typeface="Avenir Next LT Pro"/>
            </a:rPr>
            <a:t>study</a:t>
          </a:r>
          <a:endParaRPr lang="fr-FR" sz="2000" kern="1200" dirty="0"/>
        </a:p>
      </dsp:txBody>
      <dsp:txXfrm>
        <a:off x="4446645" y="369411"/>
        <a:ext cx="3379920" cy="384187"/>
      </dsp:txXfrm>
    </dsp:sp>
    <dsp:sp modelId="{B1717530-F60B-4B79-8A81-CCFA734AD0BD}">
      <dsp:nvSpPr>
        <dsp:cNvPr id="0" name=""/>
        <dsp:cNvSpPr/>
      </dsp:nvSpPr>
      <dsp:spPr>
        <a:xfrm>
          <a:off x="4254552" y="753598"/>
          <a:ext cx="0" cy="1093457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F39BBE-8C48-427D-A8BB-F4FA97E58289}">
      <dsp:nvSpPr>
        <dsp:cNvPr id="0" name=""/>
        <dsp:cNvSpPr/>
      </dsp:nvSpPr>
      <dsp:spPr>
        <a:xfrm>
          <a:off x="4219324" y="1812479"/>
          <a:ext cx="69153" cy="691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A4B153-78C3-4285-A8F9-C1074FC5FB44}">
      <dsp:nvSpPr>
        <dsp:cNvPr id="0" name=""/>
        <dsp:cNvSpPr/>
      </dsp:nvSpPr>
      <dsp:spPr>
        <a:xfrm rot="18900000">
          <a:off x="6147893" y="2996776"/>
          <a:ext cx="271661" cy="271661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FF4AC8-2846-4609-BA0D-434092BA418B}">
      <dsp:nvSpPr>
        <dsp:cNvPr id="0" name=""/>
        <dsp:cNvSpPr/>
      </dsp:nvSpPr>
      <dsp:spPr>
        <a:xfrm>
          <a:off x="6178073" y="3026955"/>
          <a:ext cx="211303" cy="21130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76A2DB-CCBA-48DA-9C24-38A0F6A8FEDD}">
      <dsp:nvSpPr>
        <dsp:cNvPr id="0" name=""/>
        <dsp:cNvSpPr/>
      </dsp:nvSpPr>
      <dsp:spPr>
        <a:xfrm>
          <a:off x="6475818" y="1847056"/>
          <a:ext cx="3379920" cy="1093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>
              <a:latin typeface="Avenir Next LT Pro"/>
            </a:rPr>
            <a:t>June 2024</a:t>
          </a:r>
          <a:endParaRPr lang="fr-FR" sz="1500" kern="1200" dirty="0"/>
        </a:p>
      </dsp:txBody>
      <dsp:txXfrm>
        <a:off x="6475818" y="1847056"/>
        <a:ext cx="3379920" cy="1093457"/>
      </dsp:txXfrm>
    </dsp:sp>
    <dsp:sp modelId="{8F481CE3-AE44-4F82-85D7-062C28954A4E}">
      <dsp:nvSpPr>
        <dsp:cNvPr id="0" name=""/>
        <dsp:cNvSpPr/>
      </dsp:nvSpPr>
      <dsp:spPr>
        <a:xfrm>
          <a:off x="6475818" y="2940513"/>
          <a:ext cx="3379920" cy="384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FR" sz="2000" kern="1200" dirty="0" err="1">
              <a:latin typeface="Avenir Next LT Pro"/>
            </a:rPr>
            <a:t>Study</a:t>
          </a:r>
          <a:r>
            <a:rPr lang="fr-FR" sz="2000" kern="1200" dirty="0">
              <a:latin typeface="Avenir Next LT Pro"/>
            </a:rPr>
            <a:t> open to all</a:t>
          </a:r>
          <a:endParaRPr lang="fr-FR" sz="2000" kern="1200" dirty="0"/>
        </a:p>
      </dsp:txBody>
      <dsp:txXfrm>
        <a:off x="6475818" y="2940513"/>
        <a:ext cx="3379920" cy="384187"/>
      </dsp:txXfrm>
    </dsp:sp>
    <dsp:sp modelId="{5F36777A-1EE2-4864-A5B0-992B35526233}">
      <dsp:nvSpPr>
        <dsp:cNvPr id="0" name=""/>
        <dsp:cNvSpPr/>
      </dsp:nvSpPr>
      <dsp:spPr>
        <a:xfrm>
          <a:off x="6283724" y="1847056"/>
          <a:ext cx="0" cy="1093457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C0CAC7-86AF-49D3-BBE9-15628B308F8C}">
      <dsp:nvSpPr>
        <dsp:cNvPr id="0" name=""/>
        <dsp:cNvSpPr/>
      </dsp:nvSpPr>
      <dsp:spPr>
        <a:xfrm>
          <a:off x="6248496" y="1812479"/>
          <a:ext cx="69153" cy="691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965A7A7B-B71A-428D-833F-0F3507A6DB13}" type="datetimeFigureOut">
              <a:rPr lang="en-US" dirty="0"/>
              <a:t>10/31/2024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212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F9EB-9D34-4B41-B66C-5FAF50876D2D}" type="datetimeFigureOut">
              <a:rPr lang="en-US" dirty="0"/>
              <a:t>10/31/2024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286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9A26-CAA1-4690-8C1F-1641B1B97745}" type="datetimeFigureOut">
              <a:rPr lang="en-US" dirty="0"/>
              <a:t>10/31/2024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92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5CF65307-640F-4AE7-B0BE-50C709AD86C5}" type="datetimeFigureOut">
              <a:rPr lang="en-US" dirty="0"/>
              <a:t>10/31/2024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474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1F9-1F0F-4C65-8F6E-9729B924AAAC}" type="datetimeFigureOut">
              <a:rPr lang="en-US" dirty="0"/>
              <a:t>10/31/2024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143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202278E8-5F4B-47D5-A617-8CCDF75D6A33}" type="datetimeFigureOut">
              <a:rPr lang="en-US" dirty="0"/>
              <a:t>10/31/2024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8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16AAFA52-7A21-407F-8339-40DF182D7460}" type="datetimeFigureOut">
              <a:rPr lang="en-US" dirty="0"/>
              <a:t>10/31/2024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52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0335-1C1A-4243-9BDD-9630C417D284}" type="datetimeFigureOut">
              <a:rPr lang="en-US" dirty="0"/>
              <a:t>10/31/2024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607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513F-8EBD-4612-96F4-CC3E309609AF}" type="datetimeFigureOut">
              <a:rPr lang="en-US" dirty="0"/>
              <a:t>10/31/2024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972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E6483A1-31A8-47A2-AB0A-53A7803D5EBF}" type="datetimeFigureOut">
              <a:rPr lang="en-US" dirty="0"/>
              <a:t>10/31/2024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75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D8810B9-2C7C-4CAF-99E2-617AE20BA331}" type="datetimeFigureOut">
              <a:rPr lang="en-US" dirty="0"/>
              <a:t>10/31/2024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09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3E0A-5177-400C-87C9-C93AF466EC49}" type="datetimeFigureOut">
              <a:rPr lang="en-US" dirty="0"/>
              <a:t>10/31/2024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7615-2DB4-4DAA-9DE3-B2B689A846E0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22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6072" y="133794"/>
            <a:ext cx="11036808" cy="3457103"/>
          </a:xfrm>
        </p:spPr>
        <p:txBody>
          <a:bodyPr>
            <a:normAutofit/>
          </a:bodyPr>
          <a:lstStyle/>
          <a:p>
            <a:r>
              <a:rPr lang="fr-FR" sz="8800" dirty="0"/>
              <a:t>RARB Natural </a:t>
            </a:r>
            <a:r>
              <a:rPr lang="fr-FR" sz="8800" dirty="0" err="1"/>
              <a:t>History</a:t>
            </a:r>
            <a:r>
              <a:rPr lang="fr-FR" sz="8800" dirty="0"/>
              <a:t> </a:t>
            </a:r>
            <a:r>
              <a:rPr lang="fr-FR" sz="8800" dirty="0" err="1"/>
              <a:t>Study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 err="1"/>
              <a:t>Valerie</a:t>
            </a:r>
            <a:r>
              <a:rPr lang="fr-FR" dirty="0"/>
              <a:t> Chu, </a:t>
            </a:r>
            <a:r>
              <a:rPr lang="fr-FR" dirty="0" err="1"/>
              <a:t>MSc</a:t>
            </a:r>
            <a:r>
              <a:rPr lang="fr-FR" dirty="0"/>
              <a:t>, CGC</a:t>
            </a:r>
          </a:p>
          <a:p>
            <a:r>
              <a:rPr lang="fr-FR" dirty="0" err="1"/>
              <a:t>Genetic</a:t>
            </a:r>
            <a:r>
              <a:rPr lang="fr-FR" dirty="0"/>
              <a:t> </a:t>
            </a:r>
            <a:r>
              <a:rPr lang="fr-FR" dirty="0" err="1"/>
              <a:t>Counsellor</a:t>
            </a:r>
            <a:r>
              <a:rPr lang="fr-FR" dirty="0"/>
              <a:t> and </a:t>
            </a:r>
            <a:r>
              <a:rPr lang="fr-FR" dirty="0" err="1"/>
              <a:t>Research</a:t>
            </a:r>
            <a:r>
              <a:rPr lang="fr-FR" dirty="0"/>
              <a:t> </a:t>
            </a:r>
            <a:r>
              <a:rPr lang="fr-FR" dirty="0" err="1"/>
              <a:t>Coordinator</a:t>
            </a:r>
            <a:endParaRPr lang="fr-FR" dirty="0"/>
          </a:p>
        </p:txBody>
      </p:sp>
      <p:pic>
        <p:nvPicPr>
          <p:cNvPr id="4" name="Image 3" descr="Une image contenant texte, Police, capture d’écran, logo&#10;&#10;Description générée automatiquement">
            <a:extLst>
              <a:ext uri="{FF2B5EF4-FFF2-40B4-BE49-F238E27FC236}">
                <a16:creationId xmlns:a16="http://schemas.microsoft.com/office/drawing/2014/main" id="{77EB4E7B-3627-1DF4-B136-04CFE13FD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1465" y="5004974"/>
            <a:ext cx="3124200" cy="1552575"/>
          </a:xfrm>
          <a:prstGeom prst="rect">
            <a:avLst/>
          </a:prstGeom>
        </p:spPr>
      </p:pic>
      <p:pic>
        <p:nvPicPr>
          <p:cNvPr id="5" name="Image 4" descr="Une image contenant texte, Police, capture d’écran, logo&#10;&#10;Description générée automatiquement">
            <a:extLst>
              <a:ext uri="{FF2B5EF4-FFF2-40B4-BE49-F238E27FC236}">
                <a16:creationId xmlns:a16="http://schemas.microsoft.com/office/drawing/2014/main" id="{76BD3AB6-011C-1A0D-E30A-C12A77848A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1956" y="3123199"/>
            <a:ext cx="3103218" cy="1881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Connecteur : en arc 25">
            <a:extLst>
              <a:ext uri="{FF2B5EF4-FFF2-40B4-BE49-F238E27FC236}">
                <a16:creationId xmlns:a16="http://schemas.microsoft.com/office/drawing/2014/main" id="{AEB970B1-5A6B-90CA-4414-D022ABB6683D}"/>
              </a:ext>
            </a:extLst>
          </p:cNvPr>
          <p:cNvCxnSpPr/>
          <p:nvPr/>
        </p:nvCxnSpPr>
        <p:spPr>
          <a:xfrm flipV="1">
            <a:off x="5716104" y="1191589"/>
            <a:ext cx="2593007" cy="4242905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2C132A02-CEE0-C7D0-9B49-D4247C6CA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989" y="3743693"/>
            <a:ext cx="10168128" cy="1179576"/>
          </a:xfrm>
        </p:spPr>
        <p:txBody>
          <a:bodyPr/>
          <a:lstStyle/>
          <a:p>
            <a:r>
              <a:rPr lang="fr-FR" dirty="0" err="1"/>
              <a:t>Study</a:t>
            </a:r>
            <a:r>
              <a:rPr lang="fr-FR" dirty="0"/>
              <a:t> Structure – Participant Arm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AC81830-38D8-BEE5-3770-55AA8C3AE871}"/>
              </a:ext>
            </a:extLst>
          </p:cNvPr>
          <p:cNvGraphicFramePr/>
          <p:nvPr/>
        </p:nvGraphicFramePr>
        <p:xfrm>
          <a:off x="-1042737" y="223253"/>
          <a:ext cx="10480841" cy="6408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1" name="ZoneTexte 70">
            <a:extLst>
              <a:ext uri="{FF2B5EF4-FFF2-40B4-BE49-F238E27FC236}">
                <a16:creationId xmlns:a16="http://schemas.microsoft.com/office/drawing/2014/main" id="{2FC7FE4D-6148-B028-6397-9303E6115763}"/>
              </a:ext>
            </a:extLst>
          </p:cNvPr>
          <p:cNvSpPr txBox="1"/>
          <p:nvPr/>
        </p:nvSpPr>
        <p:spPr>
          <a:xfrm>
            <a:off x="8304695" y="1004956"/>
            <a:ext cx="304799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800" dirty="0" err="1"/>
              <a:t>Annual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82E38094-7662-A4FA-60CA-8188A9C16E61}"/>
              </a:ext>
            </a:extLst>
          </p:cNvPr>
          <p:cNvSpPr/>
          <p:nvPr/>
        </p:nvSpPr>
        <p:spPr>
          <a:xfrm>
            <a:off x="1126434" y="4511261"/>
            <a:ext cx="2915478" cy="235226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1B5F28ED-D0E1-C572-3F5F-8117F5737BE7}"/>
              </a:ext>
            </a:extLst>
          </p:cNvPr>
          <p:cNvSpPr txBox="1"/>
          <p:nvPr/>
        </p:nvSpPr>
        <p:spPr>
          <a:xfrm>
            <a:off x="7509565" y="4919869"/>
            <a:ext cx="434008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 dirty="0" err="1"/>
              <a:t>Based</a:t>
            </a:r>
            <a:r>
              <a:rPr lang="fr-FR" b="1" dirty="0"/>
              <a:t> on </a:t>
            </a:r>
            <a:r>
              <a:rPr lang="fr-FR" b="1" dirty="0" err="1"/>
              <a:t>algorithm</a:t>
            </a:r>
            <a:r>
              <a:rPr lang="fr-FR" b="1" dirty="0"/>
              <a:t> </a:t>
            </a:r>
            <a:r>
              <a:rPr lang="fr-FR" b="1" dirty="0" err="1"/>
              <a:t>developed</a:t>
            </a:r>
            <a:r>
              <a:rPr lang="fr-FR" b="1" dirty="0"/>
              <a:t> by Dr. Sarah </a:t>
            </a:r>
            <a:r>
              <a:rPr lang="fr-FR" b="1" dirty="0" err="1"/>
              <a:t>Lippé</a:t>
            </a:r>
            <a:endParaRPr lang="fr-FR" b="1"/>
          </a:p>
          <a:p>
            <a:pPr marL="285750" indent="-285750">
              <a:buFont typeface="Arial"/>
              <a:buChar char="•"/>
            </a:pPr>
            <a:r>
              <a:rPr lang="fr-FR" b="1" dirty="0"/>
              <a:t>Age</a:t>
            </a:r>
          </a:p>
          <a:p>
            <a:pPr marL="285750" indent="-285750">
              <a:buFont typeface="Arial"/>
              <a:buChar char="•"/>
            </a:pPr>
            <a:r>
              <a:rPr lang="fr-FR" b="1" dirty="0"/>
              <a:t>Vineland scores</a:t>
            </a:r>
          </a:p>
        </p:txBody>
      </p:sp>
      <p:sp>
        <p:nvSpPr>
          <p:cNvPr id="32" name="Flèche : gauche 31">
            <a:extLst>
              <a:ext uri="{FF2B5EF4-FFF2-40B4-BE49-F238E27FC236}">
                <a16:creationId xmlns:a16="http://schemas.microsoft.com/office/drawing/2014/main" id="{9200F4BE-0C6F-BBD9-D6AF-2826FF16E2C8}"/>
              </a:ext>
            </a:extLst>
          </p:cNvPr>
          <p:cNvSpPr/>
          <p:nvPr/>
        </p:nvSpPr>
        <p:spPr>
          <a:xfrm>
            <a:off x="4041914" y="4958522"/>
            <a:ext cx="3351694" cy="971825"/>
          </a:xfrm>
          <a:prstGeom prst="leftArrow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017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132A02-CEE0-C7D0-9B49-D4247C6CA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Study</a:t>
            </a:r>
            <a:r>
              <a:rPr lang="fr-FR" dirty="0"/>
              <a:t> Structure – </a:t>
            </a:r>
            <a:r>
              <a:rPr lang="fr-FR" dirty="0" err="1"/>
              <a:t>Physician</a:t>
            </a:r>
            <a:r>
              <a:rPr lang="fr-FR" dirty="0"/>
              <a:t> Arm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6376C7BB-9056-0DD7-8A88-35AFAFB197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6255160"/>
              </p:ext>
            </p:extLst>
          </p:nvPr>
        </p:nvGraphicFramePr>
        <p:xfrm>
          <a:off x="133685" y="1720516"/>
          <a:ext cx="11911261" cy="4700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Flèche : virage 12">
            <a:extLst>
              <a:ext uri="{FF2B5EF4-FFF2-40B4-BE49-F238E27FC236}">
                <a16:creationId xmlns:a16="http://schemas.microsoft.com/office/drawing/2014/main" id="{AD5C7F16-A0DE-54E3-68E6-31C3908E9FE3}"/>
              </a:ext>
            </a:extLst>
          </p:cNvPr>
          <p:cNvSpPr/>
          <p:nvPr/>
        </p:nvSpPr>
        <p:spPr>
          <a:xfrm rot="16200000">
            <a:off x="2579086" y="5208131"/>
            <a:ext cx="662825" cy="1527190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A6C696DE-9CF7-1F3A-5DDD-E6B77440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4159" y="5968257"/>
            <a:ext cx="4366234" cy="697159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err="1"/>
              <a:t>Usually</a:t>
            </a:r>
            <a:r>
              <a:rPr lang="fr-FR" dirty="0"/>
              <a:t> </a:t>
            </a:r>
            <a:r>
              <a:rPr lang="fr-FR" dirty="0" err="1"/>
              <a:t>referring</a:t>
            </a:r>
            <a:r>
              <a:rPr lang="fr-FR" dirty="0"/>
              <a:t> </a:t>
            </a:r>
            <a:r>
              <a:rPr lang="fr-FR" dirty="0" err="1"/>
              <a:t>physician</a:t>
            </a:r>
            <a:r>
              <a:rPr lang="fr-FR" dirty="0"/>
              <a:t> or </a:t>
            </a:r>
            <a:r>
              <a:rPr lang="fr-FR" dirty="0" err="1"/>
              <a:t>geneticist</a:t>
            </a:r>
          </a:p>
        </p:txBody>
      </p:sp>
      <p:sp>
        <p:nvSpPr>
          <p:cNvPr id="36" name="Flèche : haut 35">
            <a:extLst>
              <a:ext uri="{FF2B5EF4-FFF2-40B4-BE49-F238E27FC236}">
                <a16:creationId xmlns:a16="http://schemas.microsoft.com/office/drawing/2014/main" id="{4FD476FD-0E61-9F55-74C0-A24396362A4D}"/>
              </a:ext>
            </a:extLst>
          </p:cNvPr>
          <p:cNvSpPr/>
          <p:nvPr/>
        </p:nvSpPr>
        <p:spPr>
          <a:xfrm>
            <a:off x="5748130" y="5350565"/>
            <a:ext cx="447261" cy="579782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7EC3F3E9-A529-CF66-28C7-0400EB1983FA}"/>
              </a:ext>
            </a:extLst>
          </p:cNvPr>
          <p:cNvSpPr txBox="1"/>
          <p:nvPr/>
        </p:nvSpPr>
        <p:spPr>
          <a:xfrm>
            <a:off x="1121044" y="2425485"/>
            <a:ext cx="165831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400" dirty="0"/>
              <a:t>One-time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FE84D214-45AE-7183-3412-D06DEBBED813}"/>
              </a:ext>
            </a:extLst>
          </p:cNvPr>
          <p:cNvSpPr txBox="1"/>
          <p:nvPr/>
        </p:nvSpPr>
        <p:spPr>
          <a:xfrm>
            <a:off x="5266840" y="2425484"/>
            <a:ext cx="214909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400" dirty="0"/>
              <a:t>As </a:t>
            </a:r>
            <a:r>
              <a:rPr lang="fr-FR" sz="2400" dirty="0" err="1"/>
              <a:t>needed</a:t>
            </a:r>
          </a:p>
        </p:txBody>
      </p:sp>
    </p:spTree>
    <p:extLst>
      <p:ext uri="{BB962C8B-B14F-4D97-AF65-F5344CB8AC3E}">
        <p14:creationId xmlns:p14="http://schemas.microsoft.com/office/powerpoint/2010/main" val="69311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132A02-CEE0-C7D0-9B49-D4247C6CA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Study</a:t>
            </a:r>
            <a:r>
              <a:rPr lang="fr-FR" dirty="0"/>
              <a:t> Structure – </a:t>
            </a:r>
            <a:r>
              <a:rPr lang="fr-FR" dirty="0" err="1"/>
              <a:t>Physician</a:t>
            </a:r>
            <a:r>
              <a:rPr lang="fr-FR" dirty="0"/>
              <a:t> Arm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6376C7BB-9056-0DD7-8A88-35AFAFB19714}"/>
              </a:ext>
            </a:extLst>
          </p:cNvPr>
          <p:cNvGraphicFramePr/>
          <p:nvPr/>
        </p:nvGraphicFramePr>
        <p:xfrm>
          <a:off x="133685" y="1720516"/>
          <a:ext cx="11911261" cy="4700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A6C696DE-9CF7-1F3A-5DDD-E6B77440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7638" y="5703214"/>
            <a:ext cx="4366234" cy="697159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 algn="r">
              <a:buNone/>
            </a:pPr>
            <a:r>
              <a:rPr lang="fr-FR" dirty="0" err="1"/>
              <a:t>Usually</a:t>
            </a:r>
            <a:r>
              <a:rPr lang="fr-FR" dirty="0"/>
              <a:t> </a:t>
            </a:r>
            <a:r>
              <a:rPr lang="fr-FR" dirty="0" err="1"/>
              <a:t>neurologist</a:t>
            </a:r>
            <a:r>
              <a:rPr lang="fr-FR" dirty="0"/>
              <a:t> or </a:t>
            </a:r>
            <a:r>
              <a:rPr lang="fr-FR" dirty="0" err="1"/>
              <a:t>physiotherapist</a:t>
            </a:r>
          </a:p>
        </p:txBody>
      </p:sp>
      <p:sp>
        <p:nvSpPr>
          <p:cNvPr id="19" name="Flèche : angle droit 18">
            <a:extLst>
              <a:ext uri="{FF2B5EF4-FFF2-40B4-BE49-F238E27FC236}">
                <a16:creationId xmlns:a16="http://schemas.microsoft.com/office/drawing/2014/main" id="{0B6A9C16-D5FB-AB11-C1E4-A0D7AAFFDDDF}"/>
              </a:ext>
            </a:extLst>
          </p:cNvPr>
          <p:cNvSpPr/>
          <p:nvPr/>
        </p:nvSpPr>
        <p:spPr>
          <a:xfrm>
            <a:off x="8130431" y="5411527"/>
            <a:ext cx="2694280" cy="708528"/>
          </a:xfrm>
          <a:prstGeom prst="ben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C7DA46B-DA30-9BC1-2BFF-4DAEC91EEA7E}"/>
              </a:ext>
            </a:extLst>
          </p:cNvPr>
          <p:cNvSpPr txBox="1"/>
          <p:nvPr/>
        </p:nvSpPr>
        <p:spPr>
          <a:xfrm>
            <a:off x="9480957" y="2348181"/>
            <a:ext cx="165831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400" dirty="0" err="1"/>
              <a:t>Annual</a:t>
            </a:r>
          </a:p>
        </p:txBody>
      </p:sp>
    </p:spTree>
    <p:extLst>
      <p:ext uri="{BB962C8B-B14F-4D97-AF65-F5344CB8AC3E}">
        <p14:creationId xmlns:p14="http://schemas.microsoft.com/office/powerpoint/2010/main" val="288618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E66B67-F2DA-89FE-0AF2-3BE769F3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(Very Brief) Timeline</a:t>
            </a:r>
            <a:endParaRPr lang="fr-FR" dirty="0" err="1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935BA7-99A4-634D-1415-65E99E8BC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0CB1A-1247-4FBD-B96E-39CBAA936CF9}" type="datetime1">
              <a:t>31/10/2024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DE7F99-13A6-2B82-7F98-429850E6D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15ECD6-DAD3-3EBF-E877-826B1E31F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13</a:t>
            </a:fld>
            <a:endParaRPr lang="en-US" dirty="0"/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691D0C41-2BDC-A278-B331-0A2C810AC49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16013" y="2478088"/>
          <a:ext cx="10167937" cy="3694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1077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EE8B76-4839-74D7-FE4E-65A8E1314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Lessons</a:t>
            </a:r>
            <a:r>
              <a:rPr lang="fr-FR" dirty="0"/>
              <a:t> </a:t>
            </a:r>
            <a:r>
              <a:rPr lang="fr-FR" dirty="0" err="1"/>
              <a:t>Learned</a:t>
            </a:r>
            <a:r>
              <a:rPr lang="fr-FR" dirty="0"/>
              <a:t> </a:t>
            </a:r>
            <a:r>
              <a:rPr lang="fr-FR" dirty="0" err="1"/>
              <a:t>so</a:t>
            </a:r>
            <a:r>
              <a:rPr lang="fr-FR" dirty="0"/>
              <a:t> Far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4D42A8-E7A6-BA01-ED29-4972A7301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err="1"/>
              <a:t>We</a:t>
            </a:r>
            <a:r>
              <a:rPr lang="fr-FR" dirty="0"/>
              <a:t> </a:t>
            </a:r>
            <a:r>
              <a:rPr lang="fr-FR" err="1"/>
              <a:t>rely</a:t>
            </a:r>
            <a:r>
              <a:rPr lang="fr-FR" dirty="0"/>
              <a:t> on RARB </a:t>
            </a:r>
            <a:r>
              <a:rPr lang="fr-FR" err="1"/>
              <a:t>families</a:t>
            </a:r>
            <a:r>
              <a:rPr lang="fr-FR" dirty="0"/>
              <a:t> to push the </a:t>
            </a:r>
            <a:r>
              <a:rPr lang="fr-FR" err="1"/>
              <a:t>study</a:t>
            </a:r>
            <a:r>
              <a:rPr lang="fr-FR" dirty="0"/>
              <a:t> </a:t>
            </a:r>
            <a:r>
              <a:rPr lang="fr-FR" err="1"/>
              <a:t>forward</a:t>
            </a:r>
            <a:endParaRPr lang="fr-FR"/>
          </a:p>
          <a:p>
            <a:r>
              <a:rPr lang="fr-FR" dirty="0" err="1"/>
              <a:t>Please</a:t>
            </a:r>
            <a:r>
              <a:rPr lang="fr-FR" dirty="0"/>
              <a:t> </a:t>
            </a:r>
            <a:r>
              <a:rPr lang="fr-FR" dirty="0" err="1"/>
              <a:t>respond</a:t>
            </a:r>
            <a:r>
              <a:rPr lang="fr-FR" dirty="0"/>
              <a:t> to </a:t>
            </a:r>
            <a:r>
              <a:rPr lang="fr-FR" dirty="0" err="1"/>
              <a:t>our</a:t>
            </a:r>
            <a:r>
              <a:rPr lang="fr-FR" dirty="0"/>
              <a:t> emails</a:t>
            </a:r>
          </a:p>
          <a:p>
            <a:r>
              <a:rPr lang="fr-FR" dirty="0"/>
              <a:t>Follow up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physicians</a:t>
            </a:r>
            <a:r>
              <a:rPr lang="fr-FR" dirty="0"/>
              <a:t> to </a:t>
            </a:r>
            <a:r>
              <a:rPr lang="fr-FR" dirty="0" err="1"/>
              <a:t>fill</a:t>
            </a:r>
            <a:r>
              <a:rPr lang="fr-FR" dirty="0"/>
              <a:t> out: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r-FR" dirty="0"/>
              <a:t>Baseline </a:t>
            </a:r>
            <a:r>
              <a:rPr lang="fr-FR" err="1"/>
              <a:t>genetic</a:t>
            </a:r>
            <a:r>
              <a:rPr lang="fr-FR" dirty="0"/>
              <a:t>/</a:t>
            </a:r>
            <a:r>
              <a:rPr lang="fr-FR" err="1"/>
              <a:t>clinical</a:t>
            </a:r>
            <a:r>
              <a:rPr lang="fr-FR" dirty="0"/>
              <a:t> data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r-FR" dirty="0" err="1"/>
              <a:t>Annual</a:t>
            </a:r>
            <a:r>
              <a:rPr lang="fr-FR" dirty="0"/>
              <a:t> </a:t>
            </a:r>
            <a:r>
              <a:rPr lang="fr-FR" dirty="0" err="1"/>
              <a:t>neurological</a:t>
            </a:r>
            <a:r>
              <a:rPr lang="fr-FR" dirty="0"/>
              <a:t> questionnaires</a:t>
            </a:r>
          </a:p>
          <a:p>
            <a:pPr marL="800100" lvl="1" indent="-342900">
              <a:buFont typeface="Courier New" panose="020B0604020202020204" pitchFamily="34" charset="0"/>
              <a:buChar char="o"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03E0F5-FE6E-E226-59CC-26070570C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0C9D-1E04-4A0A-BE67-70CA6095C34D}" type="datetime1">
              <a:t>31/10/2024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B63F7E-65B2-E57A-6BA1-5C13DA8A8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5D131D-DDA7-34A6-7CDC-32939DCC8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89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4093EF-77DA-C54F-F595-4090B222D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Why</a:t>
            </a:r>
            <a:r>
              <a:rPr lang="fr-FR" dirty="0"/>
              <a:t>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F0C823-0295-80C0-DBE3-0E2070903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2200" y="2157182"/>
            <a:ext cx="10168128" cy="3694176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fr-FR" dirty="0">
                <a:ea typeface="+mn-lt"/>
                <a:cs typeface="+mn-lt"/>
              </a:rPr>
              <a:t>Variation </a:t>
            </a:r>
            <a:r>
              <a:rPr lang="fr-FR" dirty="0" err="1">
                <a:ea typeface="+mn-lt"/>
                <a:cs typeface="+mn-lt"/>
              </a:rPr>
              <a:t>among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affected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individuals</a:t>
            </a:r>
            <a:r>
              <a:rPr lang="fr-FR" dirty="0">
                <a:ea typeface="+mn-lt"/>
                <a:cs typeface="+mn-lt"/>
              </a:rPr>
              <a:t> </a:t>
            </a:r>
            <a:endParaRPr lang="fr-FR" dirty="0" err="1">
              <a:ea typeface="+mn-lt"/>
              <a:cs typeface="+mn-lt"/>
            </a:endParaRPr>
          </a:p>
          <a:p>
            <a:r>
              <a:rPr lang="fr-FR" dirty="0" err="1">
                <a:ea typeface="+mn-lt"/>
                <a:cs typeface="+mn-lt"/>
              </a:rPr>
              <a:t>Different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forms</a:t>
            </a:r>
            <a:r>
              <a:rPr lang="fr-FR" dirty="0">
                <a:ea typeface="+mn-lt"/>
                <a:cs typeface="+mn-lt"/>
              </a:rPr>
              <a:t> and courses of </a:t>
            </a:r>
            <a:r>
              <a:rPr lang="fr-FR" dirty="0" err="1">
                <a:ea typeface="+mn-lt"/>
                <a:cs typeface="+mn-lt"/>
              </a:rPr>
              <a:t>this</a:t>
            </a:r>
            <a:r>
              <a:rPr lang="fr-FR" dirty="0">
                <a:ea typeface="+mn-lt"/>
                <a:cs typeface="+mn-lt"/>
              </a:rPr>
              <a:t> condition </a:t>
            </a:r>
            <a:r>
              <a:rPr lang="fr-FR" dirty="0" err="1">
                <a:ea typeface="+mn-lt"/>
                <a:cs typeface="+mn-lt"/>
              </a:rPr>
              <a:t>poorly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understood</a:t>
            </a:r>
            <a:endParaRPr lang="fr-FR" dirty="0">
              <a:ea typeface="+mn-lt"/>
              <a:cs typeface="+mn-lt"/>
            </a:endParaRPr>
          </a:p>
          <a:p>
            <a:r>
              <a:rPr lang="fr-FR" dirty="0">
                <a:ea typeface="+mn-lt"/>
                <a:cs typeface="+mn-lt"/>
              </a:rPr>
              <a:t>Not </a:t>
            </a:r>
            <a:r>
              <a:rPr lang="fr-FR" dirty="0" err="1">
                <a:ea typeface="+mn-lt"/>
                <a:cs typeface="+mn-lt"/>
              </a:rPr>
              <a:t>knowing</a:t>
            </a:r>
            <a:r>
              <a:rPr lang="fr-FR" dirty="0">
                <a:ea typeface="+mn-lt"/>
                <a:cs typeface="+mn-lt"/>
              </a:rPr>
              <a:t> how a </a:t>
            </a:r>
            <a:r>
              <a:rPr lang="fr-FR" dirty="0" err="1">
                <a:ea typeface="+mn-lt"/>
                <a:cs typeface="+mn-lt"/>
              </a:rPr>
              <a:t>disease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typically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manifests</a:t>
            </a:r>
            <a:r>
              <a:rPr lang="fr-FR" dirty="0">
                <a:ea typeface="+mn-lt"/>
                <a:cs typeface="+mn-lt"/>
              </a:rPr>
              <a:t>, or </a:t>
            </a:r>
            <a:r>
              <a:rPr lang="fr-FR" dirty="0" err="1">
                <a:ea typeface="+mn-lt"/>
                <a:cs typeface="+mn-lt"/>
              </a:rPr>
              <a:t>what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/>
              <a:t>symptoms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may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appear</a:t>
            </a:r>
            <a:r>
              <a:rPr lang="fr-FR" dirty="0">
                <a:ea typeface="+mn-lt"/>
                <a:cs typeface="+mn-lt"/>
              </a:rPr>
              <a:t>, </a:t>
            </a:r>
            <a:r>
              <a:rPr lang="fr-FR" dirty="0" err="1">
                <a:ea typeface="+mn-lt"/>
                <a:cs typeface="+mn-lt"/>
              </a:rPr>
              <a:t>disappear</a:t>
            </a:r>
            <a:r>
              <a:rPr lang="fr-FR" dirty="0">
                <a:ea typeface="+mn-lt"/>
                <a:cs typeface="+mn-lt"/>
              </a:rPr>
              <a:t>, or </a:t>
            </a:r>
            <a:r>
              <a:rPr lang="fr-FR" dirty="0" err="1">
                <a:ea typeface="+mn-lt"/>
                <a:cs typeface="+mn-lt"/>
              </a:rPr>
              <a:t>progress</a:t>
            </a:r>
            <a:r>
              <a:rPr lang="fr-FR" dirty="0">
                <a:ea typeface="+mn-lt"/>
                <a:cs typeface="+mn-lt"/>
              </a:rPr>
              <a:t>, </a:t>
            </a:r>
            <a:r>
              <a:rPr lang="fr-FR" dirty="0" err="1">
                <a:ea typeface="+mn-lt"/>
                <a:cs typeface="+mn-lt"/>
              </a:rPr>
              <a:t>makes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it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difficult</a:t>
            </a:r>
            <a:r>
              <a:rPr lang="fr-FR" dirty="0">
                <a:ea typeface="+mn-lt"/>
                <a:cs typeface="+mn-lt"/>
              </a:rPr>
              <a:t> to </a:t>
            </a:r>
            <a:r>
              <a:rPr lang="fr-FR" dirty="0" err="1">
                <a:ea typeface="+mn-lt"/>
                <a:cs typeface="+mn-lt"/>
              </a:rPr>
              <a:t>develop</a:t>
            </a:r>
            <a:r>
              <a:rPr lang="fr-FR" dirty="0">
                <a:ea typeface="+mn-lt"/>
                <a:cs typeface="+mn-lt"/>
              </a:rPr>
              <a:t> and </a:t>
            </a:r>
            <a:r>
              <a:rPr lang="fr-FR" dirty="0" err="1">
                <a:ea typeface="+mn-lt"/>
                <a:cs typeface="+mn-lt"/>
              </a:rPr>
              <a:t>assess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therapies</a:t>
            </a:r>
            <a:r>
              <a:rPr lang="fr-FR" dirty="0">
                <a:ea typeface="+mn-lt"/>
                <a:cs typeface="+mn-lt"/>
              </a:rPr>
              <a:t> </a:t>
            </a:r>
          </a:p>
          <a:p>
            <a:r>
              <a:rPr lang="fr-FR" dirty="0" err="1">
                <a:ea typeface="+mn-lt"/>
                <a:cs typeface="+mn-lt"/>
              </a:rPr>
              <a:t>Better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understand</a:t>
            </a:r>
            <a:r>
              <a:rPr lang="fr-FR" dirty="0">
                <a:ea typeface="+mn-lt"/>
                <a:cs typeface="+mn-lt"/>
              </a:rPr>
              <a:t> how the RARB-</a:t>
            </a:r>
            <a:r>
              <a:rPr lang="fr-FR" dirty="0" err="1">
                <a:ea typeface="+mn-lt"/>
                <a:cs typeface="+mn-lt"/>
              </a:rPr>
              <a:t>related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disorder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manifests</a:t>
            </a:r>
            <a:r>
              <a:rPr lang="fr-FR" dirty="0">
                <a:ea typeface="+mn-lt"/>
                <a:cs typeface="+mn-lt"/>
              </a:rPr>
              <a:t> and </a:t>
            </a:r>
            <a:r>
              <a:rPr lang="fr-FR" dirty="0" err="1">
                <a:ea typeface="+mn-lt"/>
                <a:cs typeface="+mn-lt"/>
              </a:rPr>
              <a:t>evolves</a:t>
            </a:r>
            <a:r>
              <a:rPr lang="fr-FR" dirty="0">
                <a:ea typeface="+mn-lt"/>
                <a:cs typeface="+mn-lt"/>
              </a:rPr>
              <a:t> over a </a:t>
            </a:r>
            <a:r>
              <a:rPr lang="fr-FR" dirty="0" err="1">
                <a:ea typeface="+mn-lt"/>
                <a:cs typeface="+mn-lt"/>
              </a:rPr>
              <a:t>period</a:t>
            </a:r>
            <a:r>
              <a:rPr lang="fr-FR" dirty="0">
                <a:ea typeface="+mn-lt"/>
                <a:cs typeface="+mn-lt"/>
              </a:rPr>
              <a:t> of time</a:t>
            </a:r>
            <a:endParaRPr lang="fr-FR" dirty="0" err="1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FBFD0C-FDE2-E613-AA39-3A0E9FEC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BA47-01D9-4FC7-AB36-8CDC13FBCFC3}" type="datetime1">
              <a:t>31/10/2024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AFC67E-C077-2E5F-7E85-1FBF35740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11F792-EFE7-571B-3239-B753D49D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193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4E2D93-6330-6578-E02A-71CEAB09F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Natural </a:t>
            </a:r>
            <a:r>
              <a:rPr lang="fr-FR" dirty="0" err="1"/>
              <a:t>History</a:t>
            </a:r>
            <a:r>
              <a:rPr lang="fr-FR" dirty="0"/>
              <a:t> </a:t>
            </a:r>
            <a:r>
              <a:rPr lang="fr-FR" dirty="0" err="1"/>
              <a:t>Study</a:t>
            </a:r>
            <a:r>
              <a:rPr lang="fr-FR" dirty="0"/>
              <a:t> Can...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257CA2-48C2-0E1A-6DC6-74C5F65A3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335957"/>
            <a:ext cx="10168128" cy="38362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dirty="0">
                <a:latin typeface="Avenir Next LT Pro"/>
                <a:ea typeface="Cambria"/>
              </a:rPr>
              <a:t>Provide a comprehensive understanding of </a:t>
            </a:r>
            <a:r>
              <a:rPr lang="en-US" sz="2600" i="1" dirty="0">
                <a:latin typeface="Avenir Next LT Pro"/>
                <a:ea typeface="Cambria"/>
              </a:rPr>
              <a:t>RARB</a:t>
            </a:r>
            <a:r>
              <a:rPr lang="en-US" sz="2600" dirty="0">
                <a:latin typeface="Avenir Next LT Pro"/>
                <a:ea typeface="Cambria"/>
              </a:rPr>
              <a:t>-related disorders and its clinical course in an individual’s lifetime</a:t>
            </a:r>
            <a:endParaRPr lang="fr-FR" sz="2600" dirty="0">
              <a:latin typeface="Avenir Next LT Pro"/>
              <a:ea typeface="Cambria"/>
            </a:endParaRPr>
          </a:p>
          <a:p>
            <a:r>
              <a:rPr lang="en-US" sz="2600" dirty="0">
                <a:latin typeface="Avenir Next LT Pro"/>
                <a:ea typeface="Cambria"/>
              </a:rPr>
              <a:t>Identify patients’ and families’ unmet medical needs</a:t>
            </a:r>
            <a:endParaRPr lang="fr-FR" sz="2600" dirty="0">
              <a:latin typeface="Avenir Next LT Pro"/>
              <a:ea typeface="Cambria"/>
            </a:endParaRPr>
          </a:p>
          <a:p>
            <a:r>
              <a:rPr lang="en-US" sz="2600" dirty="0">
                <a:latin typeface="Avenir Next LT Pro"/>
                <a:ea typeface="Cambria"/>
              </a:rPr>
              <a:t>Improve diagnosis of this disorder</a:t>
            </a:r>
            <a:endParaRPr lang="fr-FR" sz="2600" dirty="0">
              <a:latin typeface="Avenir Next LT Pro"/>
              <a:ea typeface="Cambria"/>
            </a:endParaRPr>
          </a:p>
          <a:p>
            <a:r>
              <a:rPr lang="en-US" sz="2600" dirty="0">
                <a:latin typeface="Avenir Next LT Pro"/>
                <a:ea typeface="Cambria"/>
              </a:rPr>
              <a:t>Establish standardized clinical care guidelines</a:t>
            </a:r>
            <a:endParaRPr lang="fr-FR" sz="2600" dirty="0">
              <a:latin typeface="Avenir Next LT Pro"/>
              <a:ea typeface="Cambria"/>
            </a:endParaRPr>
          </a:p>
          <a:p>
            <a:r>
              <a:rPr lang="en-US" sz="2600" dirty="0">
                <a:latin typeface="Avenir Next LT Pro"/>
                <a:ea typeface="Cambria"/>
              </a:rPr>
              <a:t>Identify potential targets or biomarkers</a:t>
            </a:r>
            <a:endParaRPr lang="fr-FR" sz="2600" dirty="0">
              <a:latin typeface="Avenir Next LT Pro"/>
              <a:ea typeface="Cambria"/>
            </a:endParaRPr>
          </a:p>
          <a:p>
            <a:r>
              <a:rPr lang="en-US" sz="2600" dirty="0">
                <a:latin typeface="Avenir Next LT Pro"/>
                <a:ea typeface="Cambria"/>
              </a:rPr>
              <a:t>Inform clinical trials</a:t>
            </a:r>
            <a:endParaRPr lang="fr-FR" sz="2600" dirty="0">
              <a:latin typeface="Avenir Next LT Pro"/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54D209-718E-746E-FBF2-14DAE49B5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C7DF-9922-47B0-B951-BF9C6F94D94F}" type="datetime1">
              <a:t>31/10/2024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C1B021-D6ED-3E6D-F4A6-15477445A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19B1C4-2E8D-5B01-3BB2-B8E336EAB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69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4093EF-77DA-C54F-F595-4090B222D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Research</a:t>
            </a:r>
            <a:r>
              <a:rPr lang="fr-FR" dirty="0"/>
              <a:t> Team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F0C823-0295-80C0-DBE3-0E2070903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621" y="2197287"/>
            <a:ext cx="10168128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b="1" dirty="0"/>
              <a:t>Jacques Michaud</a:t>
            </a:r>
            <a:r>
              <a:rPr lang="fr-FR" dirty="0"/>
              <a:t>, Principal </a:t>
            </a:r>
            <a:r>
              <a:rPr lang="fr-FR" err="1"/>
              <a:t>Investigator</a:t>
            </a:r>
            <a:endParaRPr lang="fr-FR"/>
          </a:p>
          <a:p>
            <a:r>
              <a:rPr lang="fr-FR" b="1" dirty="0"/>
              <a:t>Inge </a:t>
            </a:r>
            <a:r>
              <a:rPr lang="fr-FR" b="1" err="1"/>
              <a:t>Meijer</a:t>
            </a:r>
            <a:r>
              <a:rPr lang="fr-FR" dirty="0"/>
              <a:t>, </a:t>
            </a:r>
            <a:r>
              <a:rPr lang="fr-FR" err="1"/>
              <a:t>Neurologist</a:t>
            </a:r>
            <a:endParaRPr lang="fr-FR"/>
          </a:p>
          <a:p>
            <a:r>
              <a:rPr lang="fr-FR" b="1" dirty="0"/>
              <a:t>Sarah </a:t>
            </a:r>
            <a:r>
              <a:rPr lang="fr-FR" b="1" err="1"/>
              <a:t>Lippé</a:t>
            </a:r>
            <a:r>
              <a:rPr lang="fr-FR" dirty="0"/>
              <a:t>, </a:t>
            </a:r>
            <a:r>
              <a:rPr lang="fr-FR" err="1"/>
              <a:t>Neuropsychologist</a:t>
            </a:r>
            <a:endParaRPr lang="fr-FR"/>
          </a:p>
          <a:p>
            <a:r>
              <a:rPr lang="fr-FR" b="1" dirty="0"/>
              <a:t>André Tremblay</a:t>
            </a:r>
            <a:r>
              <a:rPr lang="fr-FR" dirty="0"/>
              <a:t>, </a:t>
            </a:r>
            <a:r>
              <a:rPr lang="fr-FR" err="1"/>
              <a:t>Scientist</a:t>
            </a:r>
            <a:endParaRPr lang="fr-FR"/>
          </a:p>
          <a:p>
            <a:r>
              <a:rPr lang="fr-FR" b="1" dirty="0" err="1"/>
              <a:t>Valerie</a:t>
            </a:r>
            <a:r>
              <a:rPr lang="fr-FR" b="1" dirty="0"/>
              <a:t> Chu</a:t>
            </a:r>
            <a:r>
              <a:rPr lang="fr-FR" dirty="0"/>
              <a:t>, </a:t>
            </a:r>
            <a:r>
              <a:rPr lang="fr-FR" dirty="0" err="1"/>
              <a:t>Study</a:t>
            </a:r>
            <a:r>
              <a:rPr lang="fr-FR" dirty="0"/>
              <a:t> </a:t>
            </a:r>
            <a:r>
              <a:rPr lang="fr-FR" dirty="0" err="1"/>
              <a:t>Coordinator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FBFD0C-FDE2-E613-AA39-3A0E9FEC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BA47-01D9-4FC7-AB36-8CDC13FBCFC3}" type="datetime1">
              <a:t>31/10/2024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AFC67E-C077-2E5F-7E85-1FBF35740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11F792-EFE7-571B-3239-B753D49D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231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4093EF-77DA-C54F-F595-4090B222D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Executive</a:t>
            </a:r>
            <a:r>
              <a:rPr lang="fr-FR" dirty="0"/>
              <a:t> </a:t>
            </a:r>
            <a:r>
              <a:rPr lang="fr-FR" dirty="0" err="1"/>
              <a:t>Committee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F0C823-0295-80C0-DBE3-0E2070903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621" y="2197287"/>
            <a:ext cx="10168128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b="1" dirty="0"/>
              <a:t>Reinhard Pell</a:t>
            </a:r>
            <a:r>
              <a:rPr lang="fr-FR" i="1" dirty="0"/>
              <a:t>, </a:t>
            </a:r>
            <a:r>
              <a:rPr lang="fr-FR" dirty="0"/>
              <a:t>Cure MCOPS12</a:t>
            </a:r>
            <a:endParaRPr lang="fr-FR" b="1" i="1" dirty="0"/>
          </a:p>
          <a:p>
            <a:endParaRPr lang="fr-FR" dirty="0"/>
          </a:p>
          <a:p>
            <a:r>
              <a:rPr lang="fr-FR" b="1" dirty="0"/>
              <a:t>Nina </a:t>
            </a:r>
            <a:r>
              <a:rPr lang="fr-FR" dirty="0"/>
              <a:t>and </a:t>
            </a:r>
            <a:r>
              <a:rPr lang="fr-FR" b="1" dirty="0"/>
              <a:t>Anthony Flint</a:t>
            </a:r>
            <a:r>
              <a:rPr lang="fr-FR" dirty="0"/>
              <a:t>, A Cure for </a:t>
            </a:r>
            <a:r>
              <a:rPr lang="fr-FR" dirty="0" err="1"/>
              <a:t>Sienna</a:t>
            </a:r>
            <a:endParaRPr lang="fr-FR" dirty="0"/>
          </a:p>
          <a:p>
            <a:endParaRPr lang="fr-FR" dirty="0"/>
          </a:p>
          <a:p>
            <a:r>
              <a:rPr lang="fr-FR" b="1" dirty="0"/>
              <a:t>Rachel Sutherland</a:t>
            </a:r>
            <a:r>
              <a:rPr lang="fr-FR" dirty="0"/>
              <a:t>, A Cure for Sophia and Friends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FBFD0C-FDE2-E613-AA39-3A0E9FEC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BA47-01D9-4FC7-AB36-8CDC13FBCFC3}" type="datetime1">
              <a:t>31/10/2024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AFC67E-C077-2E5F-7E85-1FBF35740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11F792-EFE7-571B-3239-B753D49D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983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260CAA-5886-6EDD-7AF1-9C41E4C5D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1377" y="6178083"/>
            <a:ext cx="4366234" cy="6971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study</a:t>
            </a:r>
            <a:r>
              <a:rPr lang="fr-FR" dirty="0"/>
              <a:t> modifications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FF6D23-D56C-FCD1-3B2A-70B538BFC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1EC0-D114-484D-B5AC-1177CABAC273}" type="datetime1">
              <a:t>31/10/2024</a:t>
            </a:fld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F6EFB2-6763-9074-EF23-E58EAE170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6</a:t>
            </a:fld>
            <a:endParaRPr lang="en-US" dirty="0"/>
          </a:p>
        </p:txBody>
      </p:sp>
      <p:graphicFrame>
        <p:nvGraphicFramePr>
          <p:cNvPr id="250" name="Diagramme 249">
            <a:extLst>
              <a:ext uri="{FF2B5EF4-FFF2-40B4-BE49-F238E27FC236}">
                <a16:creationId xmlns:a16="http://schemas.microsoft.com/office/drawing/2014/main" id="{F22CF027-8611-BE3B-7D24-1E7CFF3B44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7864258"/>
              </p:ext>
            </p:extLst>
          </p:nvPr>
        </p:nvGraphicFramePr>
        <p:xfrm>
          <a:off x="592326" y="340801"/>
          <a:ext cx="11003796" cy="5840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41" name="Flèche : virage 1140">
            <a:extLst>
              <a:ext uri="{FF2B5EF4-FFF2-40B4-BE49-F238E27FC236}">
                <a16:creationId xmlns:a16="http://schemas.microsoft.com/office/drawing/2014/main" id="{265A7A7C-C123-AB1C-2D8A-04325AEEDEC5}"/>
              </a:ext>
            </a:extLst>
          </p:cNvPr>
          <p:cNvSpPr/>
          <p:nvPr/>
        </p:nvSpPr>
        <p:spPr>
          <a:xfrm rot="16200000">
            <a:off x="5428303" y="6102653"/>
            <a:ext cx="342565" cy="566408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55" name="Flèche : angle droit 1154">
            <a:extLst>
              <a:ext uri="{FF2B5EF4-FFF2-40B4-BE49-F238E27FC236}">
                <a16:creationId xmlns:a16="http://schemas.microsoft.com/office/drawing/2014/main" id="{1ABCD2FB-8B5F-E331-41DB-97C3CC092E50}"/>
              </a:ext>
            </a:extLst>
          </p:cNvPr>
          <p:cNvSpPr/>
          <p:nvPr/>
        </p:nvSpPr>
        <p:spPr>
          <a:xfrm>
            <a:off x="10449561" y="6228744"/>
            <a:ext cx="485585" cy="299920"/>
          </a:xfrm>
          <a:prstGeom prst="ben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565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1C40B8-3CE3-CD11-8875-BB6CC03B9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E-</a:t>
            </a:r>
            <a:r>
              <a:rPr lang="fr-FR" dirty="0" err="1"/>
              <a:t>Consenting</a:t>
            </a:r>
            <a:r>
              <a:rPr lang="fr-FR" dirty="0"/>
              <a:t> and </a:t>
            </a:r>
            <a:r>
              <a:rPr lang="fr-FR" dirty="0" err="1"/>
              <a:t>Database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C05E82-DECA-5EC8-4E40-52A5638ED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227-D050-4D73-B234-3A454BF60125}" type="datetime1">
              <a:t>31/10/2024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2F2DA3-3F46-7B1C-EFC0-33ECDE615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6775D4-3101-FB2E-100E-016BC9558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7</a:t>
            </a:fld>
            <a:endParaRPr lang="en-US" dirty="0"/>
          </a:p>
        </p:txBody>
      </p:sp>
      <p:pic>
        <p:nvPicPr>
          <p:cNvPr id="7" name="Image 6" descr="REDCap - Penn State Clinical and Translational Science Institute">
            <a:extLst>
              <a:ext uri="{FF2B5EF4-FFF2-40B4-BE49-F238E27FC236}">
                <a16:creationId xmlns:a16="http://schemas.microsoft.com/office/drawing/2014/main" id="{472A8350-4F5A-81E1-4487-92F3CA2CA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5078" y="2086138"/>
            <a:ext cx="7754317" cy="268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130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857F42E-E5D9-B7E5-79AE-B9F309719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FEA4-23AD-4096-BBBD-19F15D5BF6A8}" type="datetime1">
              <a:t>31/10/2024</a:t>
            </a:fld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139B019-E2F9-E5E6-E1D3-3129E4D87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819F18A-E043-C54A-8EB6-2A0D6F89A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8</a:t>
            </a:fld>
            <a:endParaRPr lang="en-US" dirty="0"/>
          </a:p>
        </p:txBody>
      </p:sp>
      <p:graphicFrame>
        <p:nvGraphicFramePr>
          <p:cNvPr id="96" name="Diagramme 95">
            <a:extLst>
              <a:ext uri="{FF2B5EF4-FFF2-40B4-BE49-F238E27FC236}">
                <a16:creationId xmlns:a16="http://schemas.microsoft.com/office/drawing/2014/main" id="{A53FE942-B31A-8F5A-975C-FA78453ED6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4141325"/>
              </p:ext>
            </p:extLst>
          </p:nvPr>
        </p:nvGraphicFramePr>
        <p:xfrm>
          <a:off x="839492" y="140778"/>
          <a:ext cx="10667999" cy="6576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8114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Connecteur : en arc 25">
            <a:extLst>
              <a:ext uri="{FF2B5EF4-FFF2-40B4-BE49-F238E27FC236}">
                <a16:creationId xmlns:a16="http://schemas.microsoft.com/office/drawing/2014/main" id="{AEB970B1-5A6B-90CA-4414-D022ABB6683D}"/>
              </a:ext>
            </a:extLst>
          </p:cNvPr>
          <p:cNvCxnSpPr/>
          <p:nvPr/>
        </p:nvCxnSpPr>
        <p:spPr>
          <a:xfrm flipV="1">
            <a:off x="5716104" y="1191589"/>
            <a:ext cx="2593007" cy="4242905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2C132A02-CEE0-C7D0-9B49-D4247C6CA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989" y="3743693"/>
            <a:ext cx="10168128" cy="1179576"/>
          </a:xfrm>
        </p:spPr>
        <p:txBody>
          <a:bodyPr/>
          <a:lstStyle/>
          <a:p>
            <a:r>
              <a:rPr lang="fr-FR" dirty="0" err="1"/>
              <a:t>Study</a:t>
            </a:r>
            <a:r>
              <a:rPr lang="fr-FR" dirty="0"/>
              <a:t> Structure – Participant Arm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AC81830-38D8-BEE5-3770-55AA8C3AE8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4178404"/>
              </p:ext>
            </p:extLst>
          </p:nvPr>
        </p:nvGraphicFramePr>
        <p:xfrm>
          <a:off x="-1042737" y="223253"/>
          <a:ext cx="10480841" cy="6408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1" name="ZoneTexte 70">
            <a:extLst>
              <a:ext uri="{FF2B5EF4-FFF2-40B4-BE49-F238E27FC236}">
                <a16:creationId xmlns:a16="http://schemas.microsoft.com/office/drawing/2014/main" id="{2FC7FE4D-6148-B028-6397-9303E6115763}"/>
              </a:ext>
            </a:extLst>
          </p:cNvPr>
          <p:cNvSpPr txBox="1"/>
          <p:nvPr/>
        </p:nvSpPr>
        <p:spPr>
          <a:xfrm>
            <a:off x="8304695" y="1004956"/>
            <a:ext cx="304799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800" dirty="0" err="1"/>
              <a:t>Annual</a:t>
            </a:r>
          </a:p>
        </p:txBody>
      </p:sp>
    </p:spTree>
    <p:extLst>
      <p:ext uri="{BB962C8B-B14F-4D97-AF65-F5344CB8AC3E}">
        <p14:creationId xmlns:p14="http://schemas.microsoft.com/office/powerpoint/2010/main" val="1603908950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ccentBoxVTI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AccentBox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F4FE582F-5DDE-4E50-A331-B77FB79D7361}" vid="{42624B42-66F4-4B9A-A3DB-EB561F1627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AccentBoxVTI</vt:lpstr>
      <vt:lpstr>RARB Natural History Study</vt:lpstr>
      <vt:lpstr>Why?</vt:lpstr>
      <vt:lpstr>A Natural History Study Can...</vt:lpstr>
      <vt:lpstr>Research Team</vt:lpstr>
      <vt:lpstr>Executive Committee</vt:lpstr>
      <vt:lpstr>Présentation PowerPoint</vt:lpstr>
      <vt:lpstr>E-Consenting and Database</vt:lpstr>
      <vt:lpstr>Présentation PowerPoint</vt:lpstr>
      <vt:lpstr>Study Structure – Participant Arm</vt:lpstr>
      <vt:lpstr>Study Structure – Participant Arm</vt:lpstr>
      <vt:lpstr>Study Structure – Physician Arm</vt:lpstr>
      <vt:lpstr>Study Structure – Physician Arm</vt:lpstr>
      <vt:lpstr>A (Very Brief) Timeline</vt:lpstr>
      <vt:lpstr>Lessons Learned so Far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416</cp:revision>
  <dcterms:created xsi:type="dcterms:W3CDTF">2024-10-10T11:05:00Z</dcterms:created>
  <dcterms:modified xsi:type="dcterms:W3CDTF">2024-10-31T16:35:04Z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a7d8d5d-78e2-4a62-9fcd-016eb5e4c57c_Enabled">
    <vt:lpwstr>true</vt:lpwstr>
  </property>
  <property fmtid="{D5CDD505-2E9C-101B-9397-08002B2CF9AE}" pid="3" name="MSIP_Label_6a7d8d5d-78e2-4a62-9fcd-016eb5e4c57c_SetDate">
    <vt:lpwstr>2024-10-10T11:05:06Z</vt:lpwstr>
  </property>
  <property fmtid="{D5CDD505-2E9C-101B-9397-08002B2CF9AE}" pid="4" name="MSIP_Label_6a7d8d5d-78e2-4a62-9fcd-016eb5e4c57c_Method">
    <vt:lpwstr>Standard</vt:lpwstr>
  </property>
  <property fmtid="{D5CDD505-2E9C-101B-9397-08002B2CF9AE}" pid="5" name="MSIP_Label_6a7d8d5d-78e2-4a62-9fcd-016eb5e4c57c_Name">
    <vt:lpwstr>Général</vt:lpwstr>
  </property>
  <property fmtid="{D5CDD505-2E9C-101B-9397-08002B2CF9AE}" pid="6" name="MSIP_Label_6a7d8d5d-78e2-4a62-9fcd-016eb5e4c57c_SiteId">
    <vt:lpwstr>06e1fe28-5f8b-4075-bf6c-ae24be1a7992</vt:lpwstr>
  </property>
  <property fmtid="{D5CDD505-2E9C-101B-9397-08002B2CF9AE}" pid="7" name="MSIP_Label_6a7d8d5d-78e2-4a62-9fcd-016eb5e4c57c_ActionId">
    <vt:lpwstr>bb2fb9dd-9271-4d6e-9a21-4dc4eafa9ee9</vt:lpwstr>
  </property>
  <property fmtid="{D5CDD505-2E9C-101B-9397-08002B2CF9AE}" pid="8" name="MSIP_Label_6a7d8d5d-78e2-4a62-9fcd-016eb5e4c57c_ContentBits">
    <vt:lpwstr>0</vt:lpwstr>
  </property>
</Properties>
</file>